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3"/>
  </p:notesMasterIdLst>
  <p:sldIdLst>
    <p:sldId id="256" r:id="rId3"/>
    <p:sldId id="257" r:id="rId4"/>
    <p:sldId id="258" r:id="rId5"/>
    <p:sldId id="266" r:id="rId6"/>
    <p:sldId id="267" r:id="rId7"/>
    <p:sldId id="268" r:id="rId8"/>
    <p:sldId id="260" r:id="rId9"/>
    <p:sldId id="270" r:id="rId10"/>
    <p:sldId id="271" r:id="rId11"/>
    <p:sldId id="265" r:id="rId12"/>
  </p:sldIdLst>
  <p:sldSz cx="9144000" cy="5143500" type="screen16x9"/>
  <p:notesSz cx="6858000" cy="9144000"/>
  <p:embeddedFontLst>
    <p:embeddedFont>
      <p:font typeface="Audiowide" panose="020B0604020202020204" charset="0"/>
      <p:regular r:id="rId14"/>
    </p:embeddedFont>
    <p:embeddedFont>
      <p:font typeface="Helvetica Neue Light" panose="020B060402020202020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99" d="100"/>
          <a:sy n="99" d="100"/>
        </p:scale>
        <p:origin x="93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E3DC7A-9A2F-491C-9B22-583E2767D6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1A5E8C-6955-47AE-A3B7-27E69E9B3744}">
      <dgm:prSet/>
      <dgm:spPr/>
      <dgm:t>
        <a:bodyPr/>
        <a:lstStyle/>
        <a:p>
          <a:r>
            <a:rPr lang="en-US" b="1" i="0" dirty="0"/>
            <a:t>Difficulties in managing and rolling out new features efficiently</a:t>
          </a:r>
          <a:endParaRPr lang="en-US" dirty="0"/>
        </a:p>
      </dgm:t>
    </dgm:pt>
    <dgm:pt modelId="{EE2F67FC-C0AE-4D2F-9CFF-A83D7AF4AFCD}" type="sibTrans" cxnId="{12DD2770-B10A-4ACF-BC77-B2242D32070E}">
      <dgm:prSet/>
      <dgm:spPr/>
      <dgm:t>
        <a:bodyPr/>
        <a:lstStyle/>
        <a:p>
          <a:endParaRPr lang="en-US"/>
        </a:p>
      </dgm:t>
    </dgm:pt>
    <dgm:pt modelId="{653EFD01-58B2-4096-A0F5-6250ED92D3C4}" type="parTrans" cxnId="{12DD2770-B10A-4ACF-BC77-B2242D32070E}">
      <dgm:prSet/>
      <dgm:spPr/>
      <dgm:t>
        <a:bodyPr/>
        <a:lstStyle/>
        <a:p>
          <a:endParaRPr lang="en-US"/>
        </a:p>
      </dgm:t>
    </dgm:pt>
    <dgm:pt modelId="{E22D7D7C-6945-4506-8BC3-56770829C32F}">
      <dgm:prSet/>
      <dgm:spPr/>
      <dgm:t>
        <a:bodyPr/>
        <a:lstStyle/>
        <a:p>
          <a:r>
            <a:rPr lang="en-US" b="1" i="0" dirty="0"/>
            <a:t>OEMs face fragmented and costly OTA update processes</a:t>
          </a:r>
          <a:endParaRPr lang="en-US" dirty="0"/>
        </a:p>
      </dgm:t>
    </dgm:pt>
    <dgm:pt modelId="{63DF4C9D-2869-43FE-806A-004F39D266C2}" type="sibTrans" cxnId="{CB49A1BD-9055-4E1C-810F-DE64148A7C25}">
      <dgm:prSet/>
      <dgm:spPr/>
      <dgm:t>
        <a:bodyPr/>
        <a:lstStyle/>
        <a:p>
          <a:endParaRPr lang="en-US"/>
        </a:p>
      </dgm:t>
    </dgm:pt>
    <dgm:pt modelId="{755D5523-BE8D-41AE-9B98-8ADCEAFC79C2}" type="parTrans" cxnId="{CB49A1BD-9055-4E1C-810F-DE64148A7C25}">
      <dgm:prSet/>
      <dgm:spPr/>
      <dgm:t>
        <a:bodyPr/>
        <a:lstStyle/>
        <a:p>
          <a:endParaRPr lang="en-US"/>
        </a:p>
      </dgm:t>
    </dgm:pt>
    <dgm:pt modelId="{35138C91-1E12-4446-8875-2D0FBF1DDE5E}">
      <dgm:prSet/>
      <dgm:spPr/>
      <dgm:t>
        <a:bodyPr/>
        <a:lstStyle/>
        <a:p>
          <a:r>
            <a:rPr lang="en-US" b="1" i="0" dirty="0"/>
            <a:t>Updates are slow, unreliable, and hard to scale</a:t>
          </a:r>
          <a:endParaRPr lang="en-US" dirty="0"/>
        </a:p>
      </dgm:t>
    </dgm:pt>
    <dgm:pt modelId="{2C63398A-EB9A-4683-9EF6-44F1525A227A}" type="sibTrans" cxnId="{A06DA974-723A-472C-893B-6BB1ABA4C876}">
      <dgm:prSet/>
      <dgm:spPr/>
      <dgm:t>
        <a:bodyPr/>
        <a:lstStyle/>
        <a:p>
          <a:endParaRPr lang="en-US"/>
        </a:p>
      </dgm:t>
    </dgm:pt>
    <dgm:pt modelId="{F1BBB284-3F8F-411B-B978-82472DCE6E22}" type="parTrans" cxnId="{A06DA974-723A-472C-893B-6BB1ABA4C876}">
      <dgm:prSet/>
      <dgm:spPr/>
      <dgm:t>
        <a:bodyPr/>
        <a:lstStyle/>
        <a:p>
          <a:endParaRPr lang="en-US"/>
        </a:p>
      </dgm:t>
    </dgm:pt>
    <dgm:pt modelId="{91D22E2D-DF68-43C4-A222-411C6AF78A1C}">
      <dgm:prSet/>
      <dgm:spPr/>
      <dgm:t>
        <a:bodyPr/>
        <a:lstStyle/>
        <a:p>
          <a:r>
            <a:rPr lang="en-US" b="1" i="0" dirty="0"/>
            <a:t>High maintenance costs for OEMs</a:t>
          </a:r>
          <a:endParaRPr lang="en-US" dirty="0"/>
        </a:p>
      </dgm:t>
    </dgm:pt>
    <dgm:pt modelId="{D6DFDC03-4FC1-491F-94D3-82E34B15E5C5}" type="sibTrans" cxnId="{2F2B9CDB-04B0-4C55-8388-AF58EAD4A29C}">
      <dgm:prSet/>
      <dgm:spPr/>
      <dgm:t>
        <a:bodyPr/>
        <a:lstStyle/>
        <a:p>
          <a:endParaRPr lang="en-US"/>
        </a:p>
      </dgm:t>
    </dgm:pt>
    <dgm:pt modelId="{ED95A59F-C64F-469D-B45F-492966C1977F}" type="parTrans" cxnId="{2F2B9CDB-04B0-4C55-8388-AF58EAD4A29C}">
      <dgm:prSet/>
      <dgm:spPr/>
      <dgm:t>
        <a:bodyPr/>
        <a:lstStyle/>
        <a:p>
          <a:endParaRPr lang="en-US"/>
        </a:p>
      </dgm:t>
    </dgm:pt>
    <dgm:pt modelId="{5E150516-1908-432D-8792-743432F3CC87}">
      <dgm:prSet/>
      <dgm:spPr/>
      <dgm:t>
        <a:bodyPr/>
        <a:lstStyle/>
        <a:p>
          <a:r>
            <a:rPr lang="en-US" b="1" dirty="0"/>
            <a:t>Enhance “Feature as Service” rollout</a:t>
          </a:r>
        </a:p>
      </dgm:t>
    </dgm:pt>
    <dgm:pt modelId="{513C7B9B-5083-4378-A794-3BA852C651E4}" type="sibTrans" cxnId="{8295EE73-CFDE-40F2-81A7-968726E3F955}">
      <dgm:prSet/>
      <dgm:spPr/>
      <dgm:t>
        <a:bodyPr/>
        <a:lstStyle/>
        <a:p>
          <a:endParaRPr lang="en-US"/>
        </a:p>
      </dgm:t>
    </dgm:pt>
    <dgm:pt modelId="{7966DA7A-3CFC-460D-A635-132B9700AE34}" type="parTrans" cxnId="{8295EE73-CFDE-40F2-81A7-968726E3F955}">
      <dgm:prSet/>
      <dgm:spPr/>
      <dgm:t>
        <a:bodyPr/>
        <a:lstStyle/>
        <a:p>
          <a:endParaRPr lang="en-US"/>
        </a:p>
      </dgm:t>
    </dgm:pt>
    <dgm:pt modelId="{A29AAA43-D90F-4DDF-BFC4-8A6D2658D29B}" type="pres">
      <dgm:prSet presAssocID="{84E3DC7A-9A2F-491C-9B22-583E2767D635}" presName="linear" presStyleCnt="0">
        <dgm:presLayoutVars>
          <dgm:animLvl val="lvl"/>
          <dgm:resizeHandles val="exact"/>
        </dgm:presLayoutVars>
      </dgm:prSet>
      <dgm:spPr/>
    </dgm:pt>
    <dgm:pt modelId="{11204C90-BBDF-44EE-B36B-5E2D5D4863B3}" type="pres">
      <dgm:prSet presAssocID="{E22D7D7C-6945-4506-8BC3-56770829C32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691CD0-DE18-4540-AD39-C47C801F4F03}" type="pres">
      <dgm:prSet presAssocID="{63DF4C9D-2869-43FE-806A-004F39D266C2}" presName="spacer" presStyleCnt="0"/>
      <dgm:spPr/>
    </dgm:pt>
    <dgm:pt modelId="{F2D82D04-0D91-4EB3-A9A4-678502C00DE6}" type="pres">
      <dgm:prSet presAssocID="{35138C91-1E12-4446-8875-2D0FBF1DDE5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E44C087-D6F9-458E-A443-F88C26088442}" type="pres">
      <dgm:prSet presAssocID="{2C63398A-EB9A-4683-9EF6-44F1525A227A}" presName="spacer" presStyleCnt="0"/>
      <dgm:spPr/>
    </dgm:pt>
    <dgm:pt modelId="{D30B3694-CBA6-42D4-9AB9-C2F59052F0E0}" type="pres">
      <dgm:prSet presAssocID="{5E150516-1908-432D-8792-743432F3CC87}" presName="parentText" presStyleLbl="node1" presStyleIdx="2" presStyleCnt="5" custLinFactNeighborY="-6326">
        <dgm:presLayoutVars>
          <dgm:chMax val="0"/>
          <dgm:bulletEnabled val="1"/>
        </dgm:presLayoutVars>
      </dgm:prSet>
      <dgm:spPr/>
    </dgm:pt>
    <dgm:pt modelId="{253C901E-FDAC-4A4D-98F9-2A20476F17AF}" type="pres">
      <dgm:prSet presAssocID="{513C7B9B-5083-4378-A794-3BA852C651E4}" presName="spacer" presStyleCnt="0"/>
      <dgm:spPr/>
    </dgm:pt>
    <dgm:pt modelId="{66A8F322-0311-475D-A862-C7EE5A5D76AB}" type="pres">
      <dgm:prSet presAssocID="{91D22E2D-DF68-43C4-A222-411C6AF78A1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D471832-C454-489D-971E-0E19507F20B5}" type="pres">
      <dgm:prSet presAssocID="{D6DFDC03-4FC1-491F-94D3-82E34B15E5C5}" presName="spacer" presStyleCnt="0"/>
      <dgm:spPr/>
    </dgm:pt>
    <dgm:pt modelId="{79C4FCE3-939D-450D-AE4F-10E897D68851}" type="pres">
      <dgm:prSet presAssocID="{831A5E8C-6955-47AE-A3B7-27E69E9B374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1FE4D28-537A-4C81-8A38-FBEDF33EFCB0}" type="presOf" srcId="{5E150516-1908-432D-8792-743432F3CC87}" destId="{D30B3694-CBA6-42D4-9AB9-C2F59052F0E0}" srcOrd="0" destOrd="0" presId="urn:microsoft.com/office/officeart/2005/8/layout/vList2"/>
    <dgm:cxn modelId="{71A22738-8369-4BF3-BF28-EF051D5AE1CF}" type="presOf" srcId="{84E3DC7A-9A2F-491C-9B22-583E2767D635}" destId="{A29AAA43-D90F-4DDF-BFC4-8A6D2658D29B}" srcOrd="0" destOrd="0" presId="urn:microsoft.com/office/officeart/2005/8/layout/vList2"/>
    <dgm:cxn modelId="{12DD2770-B10A-4ACF-BC77-B2242D32070E}" srcId="{84E3DC7A-9A2F-491C-9B22-583E2767D635}" destId="{831A5E8C-6955-47AE-A3B7-27E69E9B3744}" srcOrd="4" destOrd="0" parTransId="{653EFD01-58B2-4096-A0F5-6250ED92D3C4}" sibTransId="{EE2F67FC-C0AE-4D2F-9CFF-A83D7AF4AFCD}"/>
    <dgm:cxn modelId="{8295EE73-CFDE-40F2-81A7-968726E3F955}" srcId="{84E3DC7A-9A2F-491C-9B22-583E2767D635}" destId="{5E150516-1908-432D-8792-743432F3CC87}" srcOrd="2" destOrd="0" parTransId="{7966DA7A-3CFC-460D-A635-132B9700AE34}" sibTransId="{513C7B9B-5083-4378-A794-3BA852C651E4}"/>
    <dgm:cxn modelId="{A06DA974-723A-472C-893B-6BB1ABA4C876}" srcId="{84E3DC7A-9A2F-491C-9B22-583E2767D635}" destId="{35138C91-1E12-4446-8875-2D0FBF1DDE5E}" srcOrd="1" destOrd="0" parTransId="{F1BBB284-3F8F-411B-B978-82472DCE6E22}" sibTransId="{2C63398A-EB9A-4683-9EF6-44F1525A227A}"/>
    <dgm:cxn modelId="{CD953D8B-9FEF-4764-A64E-08786531548D}" type="presOf" srcId="{831A5E8C-6955-47AE-A3B7-27E69E9B3744}" destId="{79C4FCE3-939D-450D-AE4F-10E897D68851}" srcOrd="0" destOrd="0" presId="urn:microsoft.com/office/officeart/2005/8/layout/vList2"/>
    <dgm:cxn modelId="{92F9548F-41EB-4660-BF10-986764D861E1}" type="presOf" srcId="{91D22E2D-DF68-43C4-A222-411C6AF78A1C}" destId="{66A8F322-0311-475D-A862-C7EE5A5D76AB}" srcOrd="0" destOrd="0" presId="urn:microsoft.com/office/officeart/2005/8/layout/vList2"/>
    <dgm:cxn modelId="{CB49A1BD-9055-4E1C-810F-DE64148A7C25}" srcId="{84E3DC7A-9A2F-491C-9B22-583E2767D635}" destId="{E22D7D7C-6945-4506-8BC3-56770829C32F}" srcOrd="0" destOrd="0" parTransId="{755D5523-BE8D-41AE-9B98-8ADCEAFC79C2}" sibTransId="{63DF4C9D-2869-43FE-806A-004F39D266C2}"/>
    <dgm:cxn modelId="{0C3325D7-FAB9-4589-8CEC-B1F1659FB6F5}" type="presOf" srcId="{E22D7D7C-6945-4506-8BC3-56770829C32F}" destId="{11204C90-BBDF-44EE-B36B-5E2D5D4863B3}" srcOrd="0" destOrd="0" presId="urn:microsoft.com/office/officeart/2005/8/layout/vList2"/>
    <dgm:cxn modelId="{2F2B9CDB-04B0-4C55-8388-AF58EAD4A29C}" srcId="{84E3DC7A-9A2F-491C-9B22-583E2767D635}" destId="{91D22E2D-DF68-43C4-A222-411C6AF78A1C}" srcOrd="3" destOrd="0" parTransId="{ED95A59F-C64F-469D-B45F-492966C1977F}" sibTransId="{D6DFDC03-4FC1-491F-94D3-82E34B15E5C5}"/>
    <dgm:cxn modelId="{CE192BFE-1FF4-4C6F-8361-68C748402AC7}" type="presOf" srcId="{35138C91-1E12-4446-8875-2D0FBF1DDE5E}" destId="{F2D82D04-0D91-4EB3-A9A4-678502C00DE6}" srcOrd="0" destOrd="0" presId="urn:microsoft.com/office/officeart/2005/8/layout/vList2"/>
    <dgm:cxn modelId="{A8D178CF-0999-47D1-A487-C1A413566380}" type="presParOf" srcId="{A29AAA43-D90F-4DDF-BFC4-8A6D2658D29B}" destId="{11204C90-BBDF-44EE-B36B-5E2D5D4863B3}" srcOrd="0" destOrd="0" presId="urn:microsoft.com/office/officeart/2005/8/layout/vList2"/>
    <dgm:cxn modelId="{7ACB1276-5677-4291-A023-15181766E1EA}" type="presParOf" srcId="{A29AAA43-D90F-4DDF-BFC4-8A6D2658D29B}" destId="{6A691CD0-DE18-4540-AD39-C47C801F4F03}" srcOrd="1" destOrd="0" presId="urn:microsoft.com/office/officeart/2005/8/layout/vList2"/>
    <dgm:cxn modelId="{ABDCDD0E-C171-4454-BDC7-EC994C50E099}" type="presParOf" srcId="{A29AAA43-D90F-4DDF-BFC4-8A6D2658D29B}" destId="{F2D82D04-0D91-4EB3-A9A4-678502C00DE6}" srcOrd="2" destOrd="0" presId="urn:microsoft.com/office/officeart/2005/8/layout/vList2"/>
    <dgm:cxn modelId="{A4C2D227-5CED-4F67-B5AD-01A4D0A38095}" type="presParOf" srcId="{A29AAA43-D90F-4DDF-BFC4-8A6D2658D29B}" destId="{4E44C087-D6F9-458E-A443-F88C26088442}" srcOrd="3" destOrd="0" presId="urn:microsoft.com/office/officeart/2005/8/layout/vList2"/>
    <dgm:cxn modelId="{EFB88DA3-AF2C-4664-BDD4-AD86A424EDA4}" type="presParOf" srcId="{A29AAA43-D90F-4DDF-BFC4-8A6D2658D29B}" destId="{D30B3694-CBA6-42D4-9AB9-C2F59052F0E0}" srcOrd="4" destOrd="0" presId="urn:microsoft.com/office/officeart/2005/8/layout/vList2"/>
    <dgm:cxn modelId="{1A1CE3EA-500E-417F-A4AF-0886DF56DB15}" type="presParOf" srcId="{A29AAA43-D90F-4DDF-BFC4-8A6D2658D29B}" destId="{253C901E-FDAC-4A4D-98F9-2A20476F17AF}" srcOrd="5" destOrd="0" presId="urn:microsoft.com/office/officeart/2005/8/layout/vList2"/>
    <dgm:cxn modelId="{56DB9B8E-30C7-4FBC-B091-A9A916BB0DEF}" type="presParOf" srcId="{A29AAA43-D90F-4DDF-BFC4-8A6D2658D29B}" destId="{66A8F322-0311-475D-A862-C7EE5A5D76AB}" srcOrd="6" destOrd="0" presId="urn:microsoft.com/office/officeart/2005/8/layout/vList2"/>
    <dgm:cxn modelId="{34E0E856-2F69-496E-9ACA-C2FDFF48AE17}" type="presParOf" srcId="{A29AAA43-D90F-4DDF-BFC4-8A6D2658D29B}" destId="{6D471832-C454-489D-971E-0E19507F20B5}" srcOrd="7" destOrd="0" presId="urn:microsoft.com/office/officeart/2005/8/layout/vList2"/>
    <dgm:cxn modelId="{85385DE8-0A02-452B-ABF5-274DBFD0C2B6}" type="presParOf" srcId="{A29AAA43-D90F-4DDF-BFC4-8A6D2658D29B}" destId="{79C4FCE3-939D-450D-AE4F-10E897D68851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E4B21D-9E02-496D-AFBC-F6DD484B467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9D3381-F752-48D3-9BCB-2EA726E74398}">
      <dgm:prSet/>
      <dgm:spPr/>
      <dgm:t>
        <a:bodyPr/>
        <a:lstStyle/>
        <a:p>
          <a:pPr>
            <a:defRPr cap="all"/>
          </a:pPr>
          <a:r>
            <a:rPr lang="en-US" b="1" i="0" dirty="0">
              <a:solidFill>
                <a:srgbClr val="7030A0"/>
              </a:solidFill>
            </a:rPr>
            <a:t>Explore</a:t>
          </a:r>
          <a:r>
            <a:rPr lang="en-US" b="0" i="0" dirty="0"/>
            <a:t> Eclipse’s tools to simplify OTA updates and feature management</a:t>
          </a:r>
          <a:endParaRPr lang="en-US" dirty="0"/>
        </a:p>
      </dgm:t>
    </dgm:pt>
    <dgm:pt modelId="{3932F4CC-2719-4C48-B62D-0435DFBEE574}" type="parTrans" cxnId="{15F7E09A-6EF4-48D9-8B35-65D1B6B128CE}">
      <dgm:prSet/>
      <dgm:spPr/>
      <dgm:t>
        <a:bodyPr/>
        <a:lstStyle/>
        <a:p>
          <a:endParaRPr lang="en-US"/>
        </a:p>
      </dgm:t>
    </dgm:pt>
    <dgm:pt modelId="{0917967F-EEF1-4A6F-8648-DFE923AAC9B0}" type="sibTrans" cxnId="{15F7E09A-6EF4-48D9-8B35-65D1B6B128CE}">
      <dgm:prSet/>
      <dgm:spPr/>
      <dgm:t>
        <a:bodyPr/>
        <a:lstStyle/>
        <a:p>
          <a:endParaRPr lang="en-US"/>
        </a:p>
      </dgm:t>
    </dgm:pt>
    <dgm:pt modelId="{27407096-CDDD-4115-A255-CD778BD028D5}">
      <dgm:prSet/>
      <dgm:spPr/>
      <dgm:t>
        <a:bodyPr/>
        <a:lstStyle/>
        <a:p>
          <a:pPr>
            <a:defRPr cap="all"/>
          </a:pPr>
          <a:r>
            <a:rPr lang="en-US" b="1" i="0" dirty="0">
              <a:solidFill>
                <a:srgbClr val="7030A0"/>
              </a:solidFill>
            </a:rPr>
            <a:t>Focus: </a:t>
          </a:r>
          <a:r>
            <a:rPr lang="en-US" b="0" i="0" dirty="0"/>
            <a:t>provide OEMs with better visibility and control over updates and features</a:t>
          </a:r>
          <a:endParaRPr lang="en-US" dirty="0"/>
        </a:p>
      </dgm:t>
    </dgm:pt>
    <dgm:pt modelId="{FC899C36-20A9-4CE3-8DC8-A882720F0F96}" type="parTrans" cxnId="{13477955-C383-46AD-A21D-F31E14B62D37}">
      <dgm:prSet/>
      <dgm:spPr/>
      <dgm:t>
        <a:bodyPr/>
        <a:lstStyle/>
        <a:p>
          <a:endParaRPr lang="en-US"/>
        </a:p>
      </dgm:t>
    </dgm:pt>
    <dgm:pt modelId="{EB4DE5BD-90F3-472E-9BAA-C43934FC8F04}" type="sibTrans" cxnId="{13477955-C383-46AD-A21D-F31E14B62D37}">
      <dgm:prSet/>
      <dgm:spPr/>
      <dgm:t>
        <a:bodyPr/>
        <a:lstStyle/>
        <a:p>
          <a:endParaRPr lang="en-US"/>
        </a:p>
      </dgm:t>
    </dgm:pt>
    <dgm:pt modelId="{A89EEADF-2B1F-4D48-8B4F-A8EF475647BD}">
      <dgm:prSet/>
      <dgm:spPr/>
      <dgm:t>
        <a:bodyPr/>
        <a:lstStyle/>
        <a:p>
          <a:pPr>
            <a:defRPr cap="all"/>
          </a:pPr>
          <a:r>
            <a:rPr lang="en-US" b="1" i="0" dirty="0">
              <a:solidFill>
                <a:srgbClr val="7030A0"/>
              </a:solidFill>
            </a:rPr>
            <a:t>Goal: </a:t>
          </a:r>
          <a:r>
            <a:rPr lang="en-US" b="0" i="0" dirty="0"/>
            <a:t>propose a conceptual solution that could evolve into a full end-to-end platform</a:t>
          </a:r>
          <a:endParaRPr lang="en-US" dirty="0"/>
        </a:p>
      </dgm:t>
    </dgm:pt>
    <dgm:pt modelId="{87F1B0C2-85C2-4F54-92F7-2E4B8F8E0655}" type="parTrans" cxnId="{F057C9A5-9E70-445A-94CA-17FE905C339C}">
      <dgm:prSet/>
      <dgm:spPr/>
      <dgm:t>
        <a:bodyPr/>
        <a:lstStyle/>
        <a:p>
          <a:endParaRPr lang="en-US"/>
        </a:p>
      </dgm:t>
    </dgm:pt>
    <dgm:pt modelId="{80E52FA8-A108-4555-B6DF-FDD3A969E92C}" type="sibTrans" cxnId="{F057C9A5-9E70-445A-94CA-17FE905C339C}">
      <dgm:prSet/>
      <dgm:spPr/>
      <dgm:t>
        <a:bodyPr/>
        <a:lstStyle/>
        <a:p>
          <a:endParaRPr lang="en-US"/>
        </a:p>
      </dgm:t>
    </dgm:pt>
    <dgm:pt modelId="{77952D10-F744-42BE-B60E-F62728074770}" type="pres">
      <dgm:prSet presAssocID="{09E4B21D-9E02-496D-AFBC-F6DD484B4673}" presName="root" presStyleCnt="0">
        <dgm:presLayoutVars>
          <dgm:dir/>
          <dgm:resizeHandles val="exact"/>
        </dgm:presLayoutVars>
      </dgm:prSet>
      <dgm:spPr/>
    </dgm:pt>
    <dgm:pt modelId="{E5093181-1DE3-4382-97F4-C20CC5462BF0}" type="pres">
      <dgm:prSet presAssocID="{BF9D3381-F752-48D3-9BCB-2EA726E74398}" presName="compNode" presStyleCnt="0"/>
      <dgm:spPr/>
    </dgm:pt>
    <dgm:pt modelId="{F9D67103-6BA3-4F8F-8AC6-EEFF046E4173}" type="pres">
      <dgm:prSet presAssocID="{BF9D3381-F752-48D3-9BCB-2EA726E74398}" presName="iconBgRect" presStyleLbl="bgShp" presStyleIdx="0" presStyleCnt="3"/>
      <dgm:spPr/>
    </dgm:pt>
    <dgm:pt modelId="{41BB744A-B435-47F7-A9C8-26F7CA928D36}" type="pres">
      <dgm:prSet presAssocID="{BF9D3381-F752-48D3-9BCB-2EA726E743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78FC6E3-5FA8-404C-8849-AF8A9DDDD85D}" type="pres">
      <dgm:prSet presAssocID="{BF9D3381-F752-48D3-9BCB-2EA726E74398}" presName="spaceRect" presStyleCnt="0"/>
      <dgm:spPr/>
    </dgm:pt>
    <dgm:pt modelId="{A47E6D7E-4BD0-4CB1-A1E3-3A834981264C}" type="pres">
      <dgm:prSet presAssocID="{BF9D3381-F752-48D3-9BCB-2EA726E74398}" presName="textRect" presStyleLbl="revTx" presStyleIdx="0" presStyleCnt="3">
        <dgm:presLayoutVars>
          <dgm:chMax val="1"/>
          <dgm:chPref val="1"/>
        </dgm:presLayoutVars>
      </dgm:prSet>
      <dgm:spPr/>
    </dgm:pt>
    <dgm:pt modelId="{53E3509A-DC26-464F-BB38-0A4F70CA4743}" type="pres">
      <dgm:prSet presAssocID="{0917967F-EEF1-4A6F-8648-DFE923AAC9B0}" presName="sibTrans" presStyleCnt="0"/>
      <dgm:spPr/>
    </dgm:pt>
    <dgm:pt modelId="{AFC87D66-5C3F-49E9-8D61-E85DB6BF434E}" type="pres">
      <dgm:prSet presAssocID="{27407096-CDDD-4115-A255-CD778BD028D5}" presName="compNode" presStyleCnt="0"/>
      <dgm:spPr/>
    </dgm:pt>
    <dgm:pt modelId="{333F0112-B93B-42D4-81D2-0AE95E8DE75F}" type="pres">
      <dgm:prSet presAssocID="{27407096-CDDD-4115-A255-CD778BD028D5}" presName="iconBgRect" presStyleLbl="bgShp" presStyleIdx="1" presStyleCnt="3"/>
      <dgm:spPr/>
    </dgm:pt>
    <dgm:pt modelId="{98978E18-A3FA-4C3E-81EA-83A78662DBFA}" type="pres">
      <dgm:prSet presAssocID="{27407096-CDDD-4115-A255-CD778BD028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ómetro"/>
        </a:ext>
      </dgm:extLst>
    </dgm:pt>
    <dgm:pt modelId="{8A22D104-498E-4BA4-853E-EA5C24EEC17E}" type="pres">
      <dgm:prSet presAssocID="{27407096-CDDD-4115-A255-CD778BD028D5}" presName="spaceRect" presStyleCnt="0"/>
      <dgm:spPr/>
    </dgm:pt>
    <dgm:pt modelId="{4B8E1E68-505B-41D7-AFBF-5CE834DEFC27}" type="pres">
      <dgm:prSet presAssocID="{27407096-CDDD-4115-A255-CD778BD028D5}" presName="textRect" presStyleLbl="revTx" presStyleIdx="1" presStyleCnt="3">
        <dgm:presLayoutVars>
          <dgm:chMax val="1"/>
          <dgm:chPref val="1"/>
        </dgm:presLayoutVars>
      </dgm:prSet>
      <dgm:spPr/>
    </dgm:pt>
    <dgm:pt modelId="{103B7D15-6045-4194-A70E-C25E45A0FDE7}" type="pres">
      <dgm:prSet presAssocID="{EB4DE5BD-90F3-472E-9BAA-C43934FC8F04}" presName="sibTrans" presStyleCnt="0"/>
      <dgm:spPr/>
    </dgm:pt>
    <dgm:pt modelId="{125401D2-AF18-4AF4-AC14-3D10C4AF9214}" type="pres">
      <dgm:prSet presAssocID="{A89EEADF-2B1F-4D48-8B4F-A8EF475647BD}" presName="compNode" presStyleCnt="0"/>
      <dgm:spPr/>
    </dgm:pt>
    <dgm:pt modelId="{29D7FB28-88E1-4C04-BA6D-CDBE5DA89FCF}" type="pres">
      <dgm:prSet presAssocID="{A89EEADF-2B1F-4D48-8B4F-A8EF475647BD}" presName="iconBgRect" presStyleLbl="bgShp" presStyleIdx="2" presStyleCnt="3"/>
      <dgm:spPr/>
    </dgm:pt>
    <dgm:pt modelId="{9693436F-9A3C-4036-8939-2F200F295E2D}" type="pres">
      <dgm:prSet presAssocID="{A89EEADF-2B1F-4D48-8B4F-A8EF475647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752A6A9A-86BE-4EBE-B1EE-D034FC4A1EA2}" type="pres">
      <dgm:prSet presAssocID="{A89EEADF-2B1F-4D48-8B4F-A8EF475647BD}" presName="spaceRect" presStyleCnt="0"/>
      <dgm:spPr/>
    </dgm:pt>
    <dgm:pt modelId="{6E4DCFD2-A22A-4EF6-AA42-DBE11F626C79}" type="pres">
      <dgm:prSet presAssocID="{A89EEADF-2B1F-4D48-8B4F-A8EF475647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D99040B-E0B5-4F46-81E6-714E1FD77EAA}" type="presOf" srcId="{BF9D3381-F752-48D3-9BCB-2EA726E74398}" destId="{A47E6D7E-4BD0-4CB1-A1E3-3A834981264C}" srcOrd="0" destOrd="0" presId="urn:microsoft.com/office/officeart/2018/5/layout/IconCircleLabelList"/>
    <dgm:cxn modelId="{E19E1A35-3759-46B3-BDE7-EB34371E52BA}" type="presOf" srcId="{09E4B21D-9E02-496D-AFBC-F6DD484B4673}" destId="{77952D10-F744-42BE-B60E-F62728074770}" srcOrd="0" destOrd="0" presId="urn:microsoft.com/office/officeart/2018/5/layout/IconCircleLabelList"/>
    <dgm:cxn modelId="{13477955-C383-46AD-A21D-F31E14B62D37}" srcId="{09E4B21D-9E02-496D-AFBC-F6DD484B4673}" destId="{27407096-CDDD-4115-A255-CD778BD028D5}" srcOrd="1" destOrd="0" parTransId="{FC899C36-20A9-4CE3-8DC8-A882720F0F96}" sibTransId="{EB4DE5BD-90F3-472E-9BAA-C43934FC8F04}"/>
    <dgm:cxn modelId="{9332F055-1B7E-4272-B6A5-565B84E846B9}" type="presOf" srcId="{A89EEADF-2B1F-4D48-8B4F-A8EF475647BD}" destId="{6E4DCFD2-A22A-4EF6-AA42-DBE11F626C79}" srcOrd="0" destOrd="0" presId="urn:microsoft.com/office/officeart/2018/5/layout/IconCircleLabelList"/>
    <dgm:cxn modelId="{15F7E09A-6EF4-48D9-8B35-65D1B6B128CE}" srcId="{09E4B21D-9E02-496D-AFBC-F6DD484B4673}" destId="{BF9D3381-F752-48D3-9BCB-2EA726E74398}" srcOrd="0" destOrd="0" parTransId="{3932F4CC-2719-4C48-B62D-0435DFBEE574}" sibTransId="{0917967F-EEF1-4A6F-8648-DFE923AAC9B0}"/>
    <dgm:cxn modelId="{F057C9A5-9E70-445A-94CA-17FE905C339C}" srcId="{09E4B21D-9E02-496D-AFBC-F6DD484B4673}" destId="{A89EEADF-2B1F-4D48-8B4F-A8EF475647BD}" srcOrd="2" destOrd="0" parTransId="{87F1B0C2-85C2-4F54-92F7-2E4B8F8E0655}" sibTransId="{80E52FA8-A108-4555-B6DF-FDD3A969E92C}"/>
    <dgm:cxn modelId="{79DEDFD8-28CD-4693-9F34-4112D6CFAB59}" type="presOf" srcId="{27407096-CDDD-4115-A255-CD778BD028D5}" destId="{4B8E1E68-505B-41D7-AFBF-5CE834DEFC27}" srcOrd="0" destOrd="0" presId="urn:microsoft.com/office/officeart/2018/5/layout/IconCircleLabelList"/>
    <dgm:cxn modelId="{3378C358-A691-4ABD-97DD-E45192345120}" type="presParOf" srcId="{77952D10-F744-42BE-B60E-F62728074770}" destId="{E5093181-1DE3-4382-97F4-C20CC5462BF0}" srcOrd="0" destOrd="0" presId="urn:microsoft.com/office/officeart/2018/5/layout/IconCircleLabelList"/>
    <dgm:cxn modelId="{728B8097-FFE7-46EE-AE45-ADEEAB20319D}" type="presParOf" srcId="{E5093181-1DE3-4382-97F4-C20CC5462BF0}" destId="{F9D67103-6BA3-4F8F-8AC6-EEFF046E4173}" srcOrd="0" destOrd="0" presId="urn:microsoft.com/office/officeart/2018/5/layout/IconCircleLabelList"/>
    <dgm:cxn modelId="{157E3097-28AF-4B50-9287-5C42620FBD9A}" type="presParOf" srcId="{E5093181-1DE3-4382-97F4-C20CC5462BF0}" destId="{41BB744A-B435-47F7-A9C8-26F7CA928D36}" srcOrd="1" destOrd="0" presId="urn:microsoft.com/office/officeart/2018/5/layout/IconCircleLabelList"/>
    <dgm:cxn modelId="{E34B069A-15E6-44EC-876E-FAA302B1658E}" type="presParOf" srcId="{E5093181-1DE3-4382-97F4-C20CC5462BF0}" destId="{078FC6E3-5FA8-404C-8849-AF8A9DDDD85D}" srcOrd="2" destOrd="0" presId="urn:microsoft.com/office/officeart/2018/5/layout/IconCircleLabelList"/>
    <dgm:cxn modelId="{242B44AB-0BFE-46CD-8973-00EA3096F002}" type="presParOf" srcId="{E5093181-1DE3-4382-97F4-C20CC5462BF0}" destId="{A47E6D7E-4BD0-4CB1-A1E3-3A834981264C}" srcOrd="3" destOrd="0" presId="urn:microsoft.com/office/officeart/2018/5/layout/IconCircleLabelList"/>
    <dgm:cxn modelId="{CDF77627-4DD9-4C36-AAF2-B48A8DF56638}" type="presParOf" srcId="{77952D10-F744-42BE-B60E-F62728074770}" destId="{53E3509A-DC26-464F-BB38-0A4F70CA4743}" srcOrd="1" destOrd="0" presId="urn:microsoft.com/office/officeart/2018/5/layout/IconCircleLabelList"/>
    <dgm:cxn modelId="{20D21DB2-D16C-47C3-A7CC-EBD8AFD490D6}" type="presParOf" srcId="{77952D10-F744-42BE-B60E-F62728074770}" destId="{AFC87D66-5C3F-49E9-8D61-E85DB6BF434E}" srcOrd="2" destOrd="0" presId="urn:microsoft.com/office/officeart/2018/5/layout/IconCircleLabelList"/>
    <dgm:cxn modelId="{F7054629-84D7-4B3D-B17A-B334DE3DAE9B}" type="presParOf" srcId="{AFC87D66-5C3F-49E9-8D61-E85DB6BF434E}" destId="{333F0112-B93B-42D4-81D2-0AE95E8DE75F}" srcOrd="0" destOrd="0" presId="urn:microsoft.com/office/officeart/2018/5/layout/IconCircleLabelList"/>
    <dgm:cxn modelId="{EA5C06C7-AC1E-4739-98C8-6318AC9438E2}" type="presParOf" srcId="{AFC87D66-5C3F-49E9-8D61-E85DB6BF434E}" destId="{98978E18-A3FA-4C3E-81EA-83A78662DBFA}" srcOrd="1" destOrd="0" presId="urn:microsoft.com/office/officeart/2018/5/layout/IconCircleLabelList"/>
    <dgm:cxn modelId="{D8E12AF2-33E8-4403-9DC0-59324A219C66}" type="presParOf" srcId="{AFC87D66-5C3F-49E9-8D61-E85DB6BF434E}" destId="{8A22D104-498E-4BA4-853E-EA5C24EEC17E}" srcOrd="2" destOrd="0" presId="urn:microsoft.com/office/officeart/2018/5/layout/IconCircleLabelList"/>
    <dgm:cxn modelId="{115DCE9A-7016-4098-A184-B5A5A6A4EDE0}" type="presParOf" srcId="{AFC87D66-5C3F-49E9-8D61-E85DB6BF434E}" destId="{4B8E1E68-505B-41D7-AFBF-5CE834DEFC27}" srcOrd="3" destOrd="0" presId="urn:microsoft.com/office/officeart/2018/5/layout/IconCircleLabelList"/>
    <dgm:cxn modelId="{FBC572B9-DA26-4F3C-A455-38DA791D61EF}" type="presParOf" srcId="{77952D10-F744-42BE-B60E-F62728074770}" destId="{103B7D15-6045-4194-A70E-C25E45A0FDE7}" srcOrd="3" destOrd="0" presId="urn:microsoft.com/office/officeart/2018/5/layout/IconCircleLabelList"/>
    <dgm:cxn modelId="{1601620D-221A-47CA-9F09-95ECA24DA216}" type="presParOf" srcId="{77952D10-F744-42BE-B60E-F62728074770}" destId="{125401D2-AF18-4AF4-AC14-3D10C4AF9214}" srcOrd="4" destOrd="0" presId="urn:microsoft.com/office/officeart/2018/5/layout/IconCircleLabelList"/>
    <dgm:cxn modelId="{CB3F46A1-3F8E-4F6B-8841-EADBF373F7E2}" type="presParOf" srcId="{125401D2-AF18-4AF4-AC14-3D10C4AF9214}" destId="{29D7FB28-88E1-4C04-BA6D-CDBE5DA89FCF}" srcOrd="0" destOrd="0" presId="urn:microsoft.com/office/officeart/2018/5/layout/IconCircleLabelList"/>
    <dgm:cxn modelId="{F32B518C-ADF0-45CB-ABF7-1E01AEB5421C}" type="presParOf" srcId="{125401D2-AF18-4AF4-AC14-3D10C4AF9214}" destId="{9693436F-9A3C-4036-8939-2F200F295E2D}" srcOrd="1" destOrd="0" presId="urn:microsoft.com/office/officeart/2018/5/layout/IconCircleLabelList"/>
    <dgm:cxn modelId="{C73FED3B-6944-4B3F-8DD9-9A749BF75BA5}" type="presParOf" srcId="{125401D2-AF18-4AF4-AC14-3D10C4AF9214}" destId="{752A6A9A-86BE-4EBE-B1EE-D034FC4A1EA2}" srcOrd="2" destOrd="0" presId="urn:microsoft.com/office/officeart/2018/5/layout/IconCircleLabelList"/>
    <dgm:cxn modelId="{73EA6855-E8E0-4C12-8582-39E14C92B649}" type="presParOf" srcId="{125401D2-AF18-4AF4-AC14-3D10C4AF9214}" destId="{6E4DCFD2-A22A-4EF6-AA42-DBE11F626C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9B09B6-3C4E-4699-AACB-077233DFA5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88C94A-B327-4C4C-BACB-88FC6C4FE9A6}">
      <dgm:prSet/>
      <dgm:spPr/>
      <dgm:t>
        <a:bodyPr/>
        <a:lstStyle/>
        <a:p>
          <a:r>
            <a:rPr lang="pt-PT" b="0" i="1"/>
            <a:t>OTA Software Platform (backend + management tools)</a:t>
          </a:r>
          <a:endParaRPr lang="en-US"/>
        </a:p>
      </dgm:t>
    </dgm:pt>
    <dgm:pt modelId="{71BE0522-DE7A-49E2-AF14-4A901F6E0406}" type="parTrans" cxnId="{24C5798E-C8A3-4ED6-B884-518F4D94FCC1}">
      <dgm:prSet/>
      <dgm:spPr/>
      <dgm:t>
        <a:bodyPr/>
        <a:lstStyle/>
        <a:p>
          <a:endParaRPr lang="en-US"/>
        </a:p>
      </dgm:t>
    </dgm:pt>
    <dgm:pt modelId="{238A79E0-6D8E-4B61-8ADD-CB45D55D1C81}" type="sibTrans" cxnId="{24C5798E-C8A3-4ED6-B884-518F4D94FCC1}">
      <dgm:prSet/>
      <dgm:spPr/>
      <dgm:t>
        <a:bodyPr/>
        <a:lstStyle/>
        <a:p>
          <a:endParaRPr lang="en-US"/>
        </a:p>
      </dgm:t>
    </dgm:pt>
    <dgm:pt modelId="{7A121A69-8E74-4C5B-95F6-FD056162EFED}">
      <dgm:prSet/>
      <dgm:spPr/>
      <dgm:t>
        <a:bodyPr/>
        <a:lstStyle/>
        <a:p>
          <a:r>
            <a:rPr lang="pt-PT" b="0" i="1"/>
            <a:t>Manages full software stack updates: firmware, apps, and features</a:t>
          </a:r>
          <a:endParaRPr lang="en-US"/>
        </a:p>
      </dgm:t>
    </dgm:pt>
    <dgm:pt modelId="{BF3D6F5E-9C7F-4215-88A3-3921F35236FF}" type="parTrans" cxnId="{07B2EAE2-3691-4EF5-9783-FEC0465F3F49}">
      <dgm:prSet/>
      <dgm:spPr/>
      <dgm:t>
        <a:bodyPr/>
        <a:lstStyle/>
        <a:p>
          <a:endParaRPr lang="en-US"/>
        </a:p>
      </dgm:t>
    </dgm:pt>
    <dgm:pt modelId="{8D512FE2-7EA2-422C-9B3B-E4EA62BE0CA0}" type="sibTrans" cxnId="{07B2EAE2-3691-4EF5-9783-FEC0465F3F49}">
      <dgm:prSet/>
      <dgm:spPr/>
      <dgm:t>
        <a:bodyPr/>
        <a:lstStyle/>
        <a:p>
          <a:endParaRPr lang="en-US"/>
        </a:p>
      </dgm:t>
    </dgm:pt>
    <dgm:pt modelId="{CF608CBE-A5BC-4438-9E53-CBF9DCC6A3F4}">
      <dgm:prSet/>
      <dgm:spPr/>
      <dgm:t>
        <a:bodyPr/>
        <a:lstStyle/>
        <a:p>
          <a:r>
            <a:rPr lang="pt-PT" b="0" i="1"/>
            <a:t>Centralized dashboard for version control, rollout monitoring, and analytics</a:t>
          </a:r>
          <a:endParaRPr lang="en-US"/>
        </a:p>
      </dgm:t>
    </dgm:pt>
    <dgm:pt modelId="{521A8328-B768-4AD9-8A8A-E266B12A9C87}" type="parTrans" cxnId="{0A047FB0-1FCB-4DDE-AA6D-9CE3DE335438}">
      <dgm:prSet/>
      <dgm:spPr/>
      <dgm:t>
        <a:bodyPr/>
        <a:lstStyle/>
        <a:p>
          <a:endParaRPr lang="en-US"/>
        </a:p>
      </dgm:t>
    </dgm:pt>
    <dgm:pt modelId="{14C9321A-842E-48DE-B3C4-B259138C60AB}" type="sibTrans" cxnId="{0A047FB0-1FCB-4DDE-AA6D-9CE3DE335438}">
      <dgm:prSet/>
      <dgm:spPr/>
      <dgm:t>
        <a:bodyPr/>
        <a:lstStyle/>
        <a:p>
          <a:endParaRPr lang="en-US"/>
        </a:p>
      </dgm:t>
    </dgm:pt>
    <dgm:pt modelId="{C349562C-9F6E-48C6-8D82-B38CF1FA1417}">
      <dgm:prSet/>
      <dgm:spPr/>
      <dgm:t>
        <a:bodyPr/>
        <a:lstStyle/>
        <a:p>
          <a:r>
            <a:rPr lang="pt-PT" b="0" i="1"/>
            <a:t>Modular and scalable for multiple OEMs and vehicle types</a:t>
          </a:r>
          <a:endParaRPr lang="en-US"/>
        </a:p>
      </dgm:t>
    </dgm:pt>
    <dgm:pt modelId="{C5BBE0A6-E3D9-4E83-BF07-46B73AE7B56B}" type="parTrans" cxnId="{EFE2CC2A-CFE9-4626-8FBB-7E6C75301170}">
      <dgm:prSet/>
      <dgm:spPr/>
      <dgm:t>
        <a:bodyPr/>
        <a:lstStyle/>
        <a:p>
          <a:endParaRPr lang="en-US"/>
        </a:p>
      </dgm:t>
    </dgm:pt>
    <dgm:pt modelId="{3A1D6DB6-C1E6-4F95-B79B-004636FF9E39}" type="sibTrans" cxnId="{EFE2CC2A-CFE9-4626-8FBB-7E6C75301170}">
      <dgm:prSet/>
      <dgm:spPr/>
      <dgm:t>
        <a:bodyPr/>
        <a:lstStyle/>
        <a:p>
          <a:endParaRPr lang="en-US"/>
        </a:p>
      </dgm:t>
    </dgm:pt>
    <dgm:pt modelId="{B92B2965-4BA3-473F-90DF-6ACB044ABCC9}" type="pres">
      <dgm:prSet presAssocID="{CF9B09B6-3C4E-4699-AACB-077233DFA53A}" presName="root" presStyleCnt="0">
        <dgm:presLayoutVars>
          <dgm:dir/>
          <dgm:resizeHandles val="exact"/>
        </dgm:presLayoutVars>
      </dgm:prSet>
      <dgm:spPr/>
    </dgm:pt>
    <dgm:pt modelId="{6F9CC020-B799-418E-90CC-35EA38B5BE38}" type="pres">
      <dgm:prSet presAssocID="{1488C94A-B327-4C4C-BACB-88FC6C4FE9A6}" presName="compNode" presStyleCnt="0"/>
      <dgm:spPr/>
    </dgm:pt>
    <dgm:pt modelId="{1760B72C-F52E-47E4-8FF2-3C554DF3475D}" type="pres">
      <dgm:prSet presAssocID="{1488C94A-B327-4C4C-BACB-88FC6C4FE9A6}" presName="bgRect" presStyleLbl="bgShp" presStyleIdx="0" presStyleCnt="4"/>
      <dgm:spPr/>
    </dgm:pt>
    <dgm:pt modelId="{89BD68F3-CB5B-477C-83DC-5B898E0CC36E}" type="pres">
      <dgm:prSet presAssocID="{1488C94A-B327-4C4C-BACB-88FC6C4FE9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DE209321-FE84-4B9F-81F0-0009D1321DE3}" type="pres">
      <dgm:prSet presAssocID="{1488C94A-B327-4C4C-BACB-88FC6C4FE9A6}" presName="spaceRect" presStyleCnt="0"/>
      <dgm:spPr/>
    </dgm:pt>
    <dgm:pt modelId="{9B5053BC-056B-4E26-888D-D6FFA67924EA}" type="pres">
      <dgm:prSet presAssocID="{1488C94A-B327-4C4C-BACB-88FC6C4FE9A6}" presName="parTx" presStyleLbl="revTx" presStyleIdx="0" presStyleCnt="4">
        <dgm:presLayoutVars>
          <dgm:chMax val="0"/>
          <dgm:chPref val="0"/>
        </dgm:presLayoutVars>
      </dgm:prSet>
      <dgm:spPr/>
    </dgm:pt>
    <dgm:pt modelId="{E40C6553-43C7-4D60-83AD-B588E282617A}" type="pres">
      <dgm:prSet presAssocID="{238A79E0-6D8E-4B61-8ADD-CB45D55D1C81}" presName="sibTrans" presStyleCnt="0"/>
      <dgm:spPr/>
    </dgm:pt>
    <dgm:pt modelId="{32A4F059-276C-46D8-A341-D4161C026E72}" type="pres">
      <dgm:prSet presAssocID="{7A121A69-8E74-4C5B-95F6-FD056162EFED}" presName="compNode" presStyleCnt="0"/>
      <dgm:spPr/>
    </dgm:pt>
    <dgm:pt modelId="{1E57711B-F57F-45AC-85C9-CAF3E1AA0B86}" type="pres">
      <dgm:prSet presAssocID="{7A121A69-8E74-4C5B-95F6-FD056162EFED}" presName="bgRect" presStyleLbl="bgShp" presStyleIdx="1" presStyleCnt="4"/>
      <dgm:spPr/>
    </dgm:pt>
    <dgm:pt modelId="{D00F71FB-20F6-4C50-ABE0-CA4F40C96AE4}" type="pres">
      <dgm:prSet presAssocID="{7A121A69-8E74-4C5B-95F6-FD056162EF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0AB3170-8D75-45E4-B2D5-2D442AEDADD9}" type="pres">
      <dgm:prSet presAssocID="{7A121A69-8E74-4C5B-95F6-FD056162EFED}" presName="spaceRect" presStyleCnt="0"/>
      <dgm:spPr/>
    </dgm:pt>
    <dgm:pt modelId="{6908EABE-38A3-4074-9C79-60B03961308C}" type="pres">
      <dgm:prSet presAssocID="{7A121A69-8E74-4C5B-95F6-FD056162EFED}" presName="parTx" presStyleLbl="revTx" presStyleIdx="1" presStyleCnt="4">
        <dgm:presLayoutVars>
          <dgm:chMax val="0"/>
          <dgm:chPref val="0"/>
        </dgm:presLayoutVars>
      </dgm:prSet>
      <dgm:spPr/>
    </dgm:pt>
    <dgm:pt modelId="{87B2E1FF-B54B-4428-B0A9-F4B6334DC015}" type="pres">
      <dgm:prSet presAssocID="{8D512FE2-7EA2-422C-9B3B-E4EA62BE0CA0}" presName="sibTrans" presStyleCnt="0"/>
      <dgm:spPr/>
    </dgm:pt>
    <dgm:pt modelId="{6025FB09-157F-4336-8282-0EF4DCBABD97}" type="pres">
      <dgm:prSet presAssocID="{CF608CBE-A5BC-4438-9E53-CBF9DCC6A3F4}" presName="compNode" presStyleCnt="0"/>
      <dgm:spPr/>
    </dgm:pt>
    <dgm:pt modelId="{99F0684C-E13B-48CC-85A2-30C7BF729B30}" type="pres">
      <dgm:prSet presAssocID="{CF608CBE-A5BC-4438-9E53-CBF9DCC6A3F4}" presName="bgRect" presStyleLbl="bgShp" presStyleIdx="2" presStyleCnt="4"/>
      <dgm:spPr/>
    </dgm:pt>
    <dgm:pt modelId="{FDCE34E9-3A3D-476B-B9EF-A5E79F715060}" type="pres">
      <dgm:prSet presAssocID="{CF608CBE-A5BC-4438-9E53-CBF9DCC6A3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72DA4F42-42BF-4791-93D0-17EA2FF07AF3}" type="pres">
      <dgm:prSet presAssocID="{CF608CBE-A5BC-4438-9E53-CBF9DCC6A3F4}" presName="spaceRect" presStyleCnt="0"/>
      <dgm:spPr/>
    </dgm:pt>
    <dgm:pt modelId="{FED7794A-3AB5-41F8-8326-24F62D89AA92}" type="pres">
      <dgm:prSet presAssocID="{CF608CBE-A5BC-4438-9E53-CBF9DCC6A3F4}" presName="parTx" presStyleLbl="revTx" presStyleIdx="2" presStyleCnt="4">
        <dgm:presLayoutVars>
          <dgm:chMax val="0"/>
          <dgm:chPref val="0"/>
        </dgm:presLayoutVars>
      </dgm:prSet>
      <dgm:spPr/>
    </dgm:pt>
    <dgm:pt modelId="{A56812E4-52DA-4ABA-B980-A245AFAC0AFC}" type="pres">
      <dgm:prSet presAssocID="{14C9321A-842E-48DE-B3C4-B259138C60AB}" presName="sibTrans" presStyleCnt="0"/>
      <dgm:spPr/>
    </dgm:pt>
    <dgm:pt modelId="{3D8D2CBD-617D-4C8E-9A9B-57D0D8460E30}" type="pres">
      <dgm:prSet presAssocID="{C349562C-9F6E-48C6-8D82-B38CF1FA1417}" presName="compNode" presStyleCnt="0"/>
      <dgm:spPr/>
    </dgm:pt>
    <dgm:pt modelId="{EDB538FB-88EF-4712-9872-5BB58F4AB499}" type="pres">
      <dgm:prSet presAssocID="{C349562C-9F6E-48C6-8D82-B38CF1FA1417}" presName="bgRect" presStyleLbl="bgShp" presStyleIdx="3" presStyleCnt="4"/>
      <dgm:spPr/>
    </dgm:pt>
    <dgm:pt modelId="{0CF67326-0583-40C6-AC9F-E8B19199E8DD}" type="pres">
      <dgm:prSet presAssocID="{C349562C-9F6E-48C6-8D82-B38CF1FA14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ão"/>
        </a:ext>
      </dgm:extLst>
    </dgm:pt>
    <dgm:pt modelId="{A6122EA4-50A8-4C18-88F0-C14CE0F2EDD1}" type="pres">
      <dgm:prSet presAssocID="{C349562C-9F6E-48C6-8D82-B38CF1FA1417}" presName="spaceRect" presStyleCnt="0"/>
      <dgm:spPr/>
    </dgm:pt>
    <dgm:pt modelId="{B4498C27-7F77-4FFF-89E5-25A24B6520EA}" type="pres">
      <dgm:prSet presAssocID="{C349562C-9F6E-48C6-8D82-B38CF1FA141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840A10D-4560-4DC2-96CC-43BA85792971}" type="presOf" srcId="{CF9B09B6-3C4E-4699-AACB-077233DFA53A}" destId="{B92B2965-4BA3-473F-90DF-6ACB044ABCC9}" srcOrd="0" destOrd="0" presId="urn:microsoft.com/office/officeart/2018/2/layout/IconVerticalSolidList"/>
    <dgm:cxn modelId="{EFE2CC2A-CFE9-4626-8FBB-7E6C75301170}" srcId="{CF9B09B6-3C4E-4699-AACB-077233DFA53A}" destId="{C349562C-9F6E-48C6-8D82-B38CF1FA1417}" srcOrd="3" destOrd="0" parTransId="{C5BBE0A6-E3D9-4E83-BF07-46B73AE7B56B}" sibTransId="{3A1D6DB6-C1E6-4F95-B79B-004636FF9E39}"/>
    <dgm:cxn modelId="{335B0556-92E6-438E-89B1-8CD4DD05941B}" type="presOf" srcId="{C349562C-9F6E-48C6-8D82-B38CF1FA1417}" destId="{B4498C27-7F77-4FFF-89E5-25A24B6520EA}" srcOrd="0" destOrd="0" presId="urn:microsoft.com/office/officeart/2018/2/layout/IconVerticalSolidList"/>
    <dgm:cxn modelId="{24C5798E-C8A3-4ED6-B884-518F4D94FCC1}" srcId="{CF9B09B6-3C4E-4699-AACB-077233DFA53A}" destId="{1488C94A-B327-4C4C-BACB-88FC6C4FE9A6}" srcOrd="0" destOrd="0" parTransId="{71BE0522-DE7A-49E2-AF14-4A901F6E0406}" sibTransId="{238A79E0-6D8E-4B61-8ADD-CB45D55D1C81}"/>
    <dgm:cxn modelId="{0201E4A7-9037-42D8-8488-64767652955A}" type="presOf" srcId="{7A121A69-8E74-4C5B-95F6-FD056162EFED}" destId="{6908EABE-38A3-4074-9C79-60B03961308C}" srcOrd="0" destOrd="0" presId="urn:microsoft.com/office/officeart/2018/2/layout/IconVerticalSolidList"/>
    <dgm:cxn modelId="{269A6DA8-6E93-4E33-BA8E-6A8EC03EA5C4}" type="presOf" srcId="{1488C94A-B327-4C4C-BACB-88FC6C4FE9A6}" destId="{9B5053BC-056B-4E26-888D-D6FFA67924EA}" srcOrd="0" destOrd="0" presId="urn:microsoft.com/office/officeart/2018/2/layout/IconVerticalSolidList"/>
    <dgm:cxn modelId="{0A047FB0-1FCB-4DDE-AA6D-9CE3DE335438}" srcId="{CF9B09B6-3C4E-4699-AACB-077233DFA53A}" destId="{CF608CBE-A5BC-4438-9E53-CBF9DCC6A3F4}" srcOrd="2" destOrd="0" parTransId="{521A8328-B768-4AD9-8A8A-E266B12A9C87}" sibTransId="{14C9321A-842E-48DE-B3C4-B259138C60AB}"/>
    <dgm:cxn modelId="{07B2EAE2-3691-4EF5-9783-FEC0465F3F49}" srcId="{CF9B09B6-3C4E-4699-AACB-077233DFA53A}" destId="{7A121A69-8E74-4C5B-95F6-FD056162EFED}" srcOrd="1" destOrd="0" parTransId="{BF3D6F5E-9C7F-4215-88A3-3921F35236FF}" sibTransId="{8D512FE2-7EA2-422C-9B3B-E4EA62BE0CA0}"/>
    <dgm:cxn modelId="{8A533BE4-8B6B-4BC3-8E03-64E2C8473EE8}" type="presOf" srcId="{CF608CBE-A5BC-4438-9E53-CBF9DCC6A3F4}" destId="{FED7794A-3AB5-41F8-8326-24F62D89AA92}" srcOrd="0" destOrd="0" presId="urn:microsoft.com/office/officeart/2018/2/layout/IconVerticalSolidList"/>
    <dgm:cxn modelId="{F74DA3FF-E51D-42DF-BC7E-6FC5A5CC706E}" type="presParOf" srcId="{B92B2965-4BA3-473F-90DF-6ACB044ABCC9}" destId="{6F9CC020-B799-418E-90CC-35EA38B5BE38}" srcOrd="0" destOrd="0" presId="urn:microsoft.com/office/officeart/2018/2/layout/IconVerticalSolidList"/>
    <dgm:cxn modelId="{CDC04329-0B88-440A-AD7C-A906D1FFD7DA}" type="presParOf" srcId="{6F9CC020-B799-418E-90CC-35EA38B5BE38}" destId="{1760B72C-F52E-47E4-8FF2-3C554DF3475D}" srcOrd="0" destOrd="0" presId="urn:microsoft.com/office/officeart/2018/2/layout/IconVerticalSolidList"/>
    <dgm:cxn modelId="{EF092EF3-102C-4ED1-9031-19EB9E6D6B96}" type="presParOf" srcId="{6F9CC020-B799-418E-90CC-35EA38B5BE38}" destId="{89BD68F3-CB5B-477C-83DC-5B898E0CC36E}" srcOrd="1" destOrd="0" presId="urn:microsoft.com/office/officeart/2018/2/layout/IconVerticalSolidList"/>
    <dgm:cxn modelId="{1F83AA64-9075-4DFD-859D-C58C5F8F08C7}" type="presParOf" srcId="{6F9CC020-B799-418E-90CC-35EA38B5BE38}" destId="{DE209321-FE84-4B9F-81F0-0009D1321DE3}" srcOrd="2" destOrd="0" presId="urn:microsoft.com/office/officeart/2018/2/layout/IconVerticalSolidList"/>
    <dgm:cxn modelId="{785A66D1-E4F4-4A0C-BF0B-27969A3BCD74}" type="presParOf" srcId="{6F9CC020-B799-418E-90CC-35EA38B5BE38}" destId="{9B5053BC-056B-4E26-888D-D6FFA67924EA}" srcOrd="3" destOrd="0" presId="urn:microsoft.com/office/officeart/2018/2/layout/IconVerticalSolidList"/>
    <dgm:cxn modelId="{7453CBCA-C0A1-4D42-B212-A722CEE6BA21}" type="presParOf" srcId="{B92B2965-4BA3-473F-90DF-6ACB044ABCC9}" destId="{E40C6553-43C7-4D60-83AD-B588E282617A}" srcOrd="1" destOrd="0" presId="urn:microsoft.com/office/officeart/2018/2/layout/IconVerticalSolidList"/>
    <dgm:cxn modelId="{66F5195A-7118-4213-B576-C8B40DC12738}" type="presParOf" srcId="{B92B2965-4BA3-473F-90DF-6ACB044ABCC9}" destId="{32A4F059-276C-46D8-A341-D4161C026E72}" srcOrd="2" destOrd="0" presId="urn:microsoft.com/office/officeart/2018/2/layout/IconVerticalSolidList"/>
    <dgm:cxn modelId="{365E4721-39A8-406F-81A2-57FFCA82C423}" type="presParOf" srcId="{32A4F059-276C-46D8-A341-D4161C026E72}" destId="{1E57711B-F57F-45AC-85C9-CAF3E1AA0B86}" srcOrd="0" destOrd="0" presId="urn:microsoft.com/office/officeart/2018/2/layout/IconVerticalSolidList"/>
    <dgm:cxn modelId="{A21A71A3-C8DF-49C9-907F-2576C8564BCD}" type="presParOf" srcId="{32A4F059-276C-46D8-A341-D4161C026E72}" destId="{D00F71FB-20F6-4C50-ABE0-CA4F40C96AE4}" srcOrd="1" destOrd="0" presId="urn:microsoft.com/office/officeart/2018/2/layout/IconVerticalSolidList"/>
    <dgm:cxn modelId="{E484620A-663D-4BDA-A5FD-C055A951C004}" type="presParOf" srcId="{32A4F059-276C-46D8-A341-D4161C026E72}" destId="{E0AB3170-8D75-45E4-B2D5-2D442AEDADD9}" srcOrd="2" destOrd="0" presId="urn:microsoft.com/office/officeart/2018/2/layout/IconVerticalSolidList"/>
    <dgm:cxn modelId="{1A1BD268-779F-4C65-9075-AFB11FFAB9F0}" type="presParOf" srcId="{32A4F059-276C-46D8-A341-D4161C026E72}" destId="{6908EABE-38A3-4074-9C79-60B03961308C}" srcOrd="3" destOrd="0" presId="urn:microsoft.com/office/officeart/2018/2/layout/IconVerticalSolidList"/>
    <dgm:cxn modelId="{7DB6EFAB-7B2A-4482-A2A9-8A17F2F23034}" type="presParOf" srcId="{B92B2965-4BA3-473F-90DF-6ACB044ABCC9}" destId="{87B2E1FF-B54B-4428-B0A9-F4B6334DC015}" srcOrd="3" destOrd="0" presId="urn:microsoft.com/office/officeart/2018/2/layout/IconVerticalSolidList"/>
    <dgm:cxn modelId="{1862FA48-3C6E-42EC-B678-C12E4DB76D5A}" type="presParOf" srcId="{B92B2965-4BA3-473F-90DF-6ACB044ABCC9}" destId="{6025FB09-157F-4336-8282-0EF4DCBABD97}" srcOrd="4" destOrd="0" presId="urn:microsoft.com/office/officeart/2018/2/layout/IconVerticalSolidList"/>
    <dgm:cxn modelId="{FE9FA106-4416-46F3-84BB-6210D0F12CBD}" type="presParOf" srcId="{6025FB09-157F-4336-8282-0EF4DCBABD97}" destId="{99F0684C-E13B-48CC-85A2-30C7BF729B30}" srcOrd="0" destOrd="0" presId="urn:microsoft.com/office/officeart/2018/2/layout/IconVerticalSolidList"/>
    <dgm:cxn modelId="{5188B2F8-7D9F-4531-B1AD-B907024E531C}" type="presParOf" srcId="{6025FB09-157F-4336-8282-0EF4DCBABD97}" destId="{FDCE34E9-3A3D-476B-B9EF-A5E79F715060}" srcOrd="1" destOrd="0" presId="urn:microsoft.com/office/officeart/2018/2/layout/IconVerticalSolidList"/>
    <dgm:cxn modelId="{531B2E6C-C4CF-41C9-B3D7-84767148F6C8}" type="presParOf" srcId="{6025FB09-157F-4336-8282-0EF4DCBABD97}" destId="{72DA4F42-42BF-4791-93D0-17EA2FF07AF3}" srcOrd="2" destOrd="0" presId="urn:microsoft.com/office/officeart/2018/2/layout/IconVerticalSolidList"/>
    <dgm:cxn modelId="{D6A5A778-9D46-401E-80A3-657B62C9E8BD}" type="presParOf" srcId="{6025FB09-157F-4336-8282-0EF4DCBABD97}" destId="{FED7794A-3AB5-41F8-8326-24F62D89AA92}" srcOrd="3" destOrd="0" presId="urn:microsoft.com/office/officeart/2018/2/layout/IconVerticalSolidList"/>
    <dgm:cxn modelId="{B014C8F3-4142-46E4-ABCF-A734BA28EC71}" type="presParOf" srcId="{B92B2965-4BA3-473F-90DF-6ACB044ABCC9}" destId="{A56812E4-52DA-4ABA-B980-A245AFAC0AFC}" srcOrd="5" destOrd="0" presId="urn:microsoft.com/office/officeart/2018/2/layout/IconVerticalSolidList"/>
    <dgm:cxn modelId="{A213EB02-6FEB-4CA9-B081-E915EC4870C2}" type="presParOf" srcId="{B92B2965-4BA3-473F-90DF-6ACB044ABCC9}" destId="{3D8D2CBD-617D-4C8E-9A9B-57D0D8460E30}" srcOrd="6" destOrd="0" presId="urn:microsoft.com/office/officeart/2018/2/layout/IconVerticalSolidList"/>
    <dgm:cxn modelId="{79BA33FF-5011-4594-A514-CEEFCE107D8B}" type="presParOf" srcId="{3D8D2CBD-617D-4C8E-9A9B-57D0D8460E30}" destId="{EDB538FB-88EF-4712-9872-5BB58F4AB499}" srcOrd="0" destOrd="0" presId="urn:microsoft.com/office/officeart/2018/2/layout/IconVerticalSolidList"/>
    <dgm:cxn modelId="{7B5453CF-7FFD-48CD-BB87-FA127A3CC167}" type="presParOf" srcId="{3D8D2CBD-617D-4C8E-9A9B-57D0D8460E30}" destId="{0CF67326-0583-40C6-AC9F-E8B19199E8DD}" srcOrd="1" destOrd="0" presId="urn:microsoft.com/office/officeart/2018/2/layout/IconVerticalSolidList"/>
    <dgm:cxn modelId="{C5B774F7-CA9B-49CB-9B78-FE49BAC1C8C0}" type="presParOf" srcId="{3D8D2CBD-617D-4C8E-9A9B-57D0D8460E30}" destId="{A6122EA4-50A8-4C18-88F0-C14CE0F2EDD1}" srcOrd="2" destOrd="0" presId="urn:microsoft.com/office/officeart/2018/2/layout/IconVerticalSolidList"/>
    <dgm:cxn modelId="{B00C4B34-6801-4EF7-BB02-28EFB3C1080F}" type="presParOf" srcId="{3D8D2CBD-617D-4C8E-9A9B-57D0D8460E30}" destId="{B4498C27-7F77-4FFF-89E5-25A24B6520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04C90-BBDF-44EE-B36B-5E2D5D4863B3}">
      <dsp:nvSpPr>
        <dsp:cNvPr id="0" name=""/>
        <dsp:cNvSpPr/>
      </dsp:nvSpPr>
      <dsp:spPr>
        <a:xfrm>
          <a:off x="0" y="47413"/>
          <a:ext cx="408019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OEMs face fragmented and costly OTA update processes</a:t>
          </a:r>
          <a:endParaRPr lang="en-US" sz="1500" kern="1200" dirty="0"/>
        </a:p>
      </dsp:txBody>
      <dsp:txXfrm>
        <a:off x="28272" y="75685"/>
        <a:ext cx="4023646" cy="522605"/>
      </dsp:txXfrm>
    </dsp:sp>
    <dsp:sp modelId="{F2D82D04-0D91-4EB3-A9A4-678502C00DE6}">
      <dsp:nvSpPr>
        <dsp:cNvPr id="0" name=""/>
        <dsp:cNvSpPr/>
      </dsp:nvSpPr>
      <dsp:spPr>
        <a:xfrm>
          <a:off x="0" y="669763"/>
          <a:ext cx="408019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Updates are slow, unreliable, and hard to scale</a:t>
          </a:r>
          <a:endParaRPr lang="en-US" sz="1500" kern="1200" dirty="0"/>
        </a:p>
      </dsp:txBody>
      <dsp:txXfrm>
        <a:off x="28272" y="698035"/>
        <a:ext cx="4023646" cy="522605"/>
      </dsp:txXfrm>
    </dsp:sp>
    <dsp:sp modelId="{D30B3694-CBA6-42D4-9AB9-C2F59052F0E0}">
      <dsp:nvSpPr>
        <dsp:cNvPr id="0" name=""/>
        <dsp:cNvSpPr/>
      </dsp:nvSpPr>
      <dsp:spPr>
        <a:xfrm>
          <a:off x="0" y="1289380"/>
          <a:ext cx="408019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Enhance “Feature as Service” rollout</a:t>
          </a:r>
        </a:p>
      </dsp:txBody>
      <dsp:txXfrm>
        <a:off x="28272" y="1317652"/>
        <a:ext cx="4023646" cy="522605"/>
      </dsp:txXfrm>
    </dsp:sp>
    <dsp:sp modelId="{66A8F322-0311-475D-A862-C7EE5A5D76AB}">
      <dsp:nvSpPr>
        <dsp:cNvPr id="0" name=""/>
        <dsp:cNvSpPr/>
      </dsp:nvSpPr>
      <dsp:spPr>
        <a:xfrm>
          <a:off x="0" y="1914463"/>
          <a:ext cx="408019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High maintenance costs for OEMs</a:t>
          </a:r>
          <a:endParaRPr lang="en-US" sz="1500" kern="1200" dirty="0"/>
        </a:p>
      </dsp:txBody>
      <dsp:txXfrm>
        <a:off x="28272" y="1942735"/>
        <a:ext cx="4023646" cy="522605"/>
      </dsp:txXfrm>
    </dsp:sp>
    <dsp:sp modelId="{79C4FCE3-939D-450D-AE4F-10E897D68851}">
      <dsp:nvSpPr>
        <dsp:cNvPr id="0" name=""/>
        <dsp:cNvSpPr/>
      </dsp:nvSpPr>
      <dsp:spPr>
        <a:xfrm>
          <a:off x="0" y="2536813"/>
          <a:ext cx="408019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Difficulties in managing and rolling out new features efficiently</a:t>
          </a:r>
          <a:endParaRPr lang="en-US" sz="1500" kern="1200" dirty="0"/>
        </a:p>
      </dsp:txBody>
      <dsp:txXfrm>
        <a:off x="28272" y="2565085"/>
        <a:ext cx="4023646" cy="522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67103-6BA3-4F8F-8AC6-EEFF046E4173}">
      <dsp:nvSpPr>
        <dsp:cNvPr id="0" name=""/>
        <dsp:cNvSpPr/>
      </dsp:nvSpPr>
      <dsp:spPr>
        <a:xfrm>
          <a:off x="514049" y="259703"/>
          <a:ext cx="1544062" cy="15440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B744A-B435-47F7-A9C8-26F7CA928D36}">
      <dsp:nvSpPr>
        <dsp:cNvPr id="0" name=""/>
        <dsp:cNvSpPr/>
      </dsp:nvSpPr>
      <dsp:spPr>
        <a:xfrm>
          <a:off x="843112" y="588766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E6D7E-4BD0-4CB1-A1E3-3A834981264C}">
      <dsp:nvSpPr>
        <dsp:cNvPr id="0" name=""/>
        <dsp:cNvSpPr/>
      </dsp:nvSpPr>
      <dsp:spPr>
        <a:xfrm>
          <a:off x="20456" y="2284704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i="0" kern="1200" dirty="0">
              <a:solidFill>
                <a:srgbClr val="7030A0"/>
              </a:solidFill>
            </a:rPr>
            <a:t>Explore</a:t>
          </a:r>
          <a:r>
            <a:rPr lang="en-US" sz="1300" b="0" i="0" kern="1200" dirty="0"/>
            <a:t> Eclipse’s tools to simplify OTA updates and feature management</a:t>
          </a:r>
          <a:endParaRPr lang="en-US" sz="1300" kern="1200" dirty="0"/>
        </a:p>
      </dsp:txBody>
      <dsp:txXfrm>
        <a:off x="20456" y="2284704"/>
        <a:ext cx="2531250" cy="720000"/>
      </dsp:txXfrm>
    </dsp:sp>
    <dsp:sp modelId="{333F0112-B93B-42D4-81D2-0AE95E8DE75F}">
      <dsp:nvSpPr>
        <dsp:cNvPr id="0" name=""/>
        <dsp:cNvSpPr/>
      </dsp:nvSpPr>
      <dsp:spPr>
        <a:xfrm>
          <a:off x="3488268" y="259703"/>
          <a:ext cx="1544062" cy="15440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78E18-A3FA-4C3E-81EA-83A78662DBFA}">
      <dsp:nvSpPr>
        <dsp:cNvPr id="0" name=""/>
        <dsp:cNvSpPr/>
      </dsp:nvSpPr>
      <dsp:spPr>
        <a:xfrm>
          <a:off x="3817331" y="588766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E1E68-505B-41D7-AFBF-5CE834DEFC27}">
      <dsp:nvSpPr>
        <dsp:cNvPr id="0" name=""/>
        <dsp:cNvSpPr/>
      </dsp:nvSpPr>
      <dsp:spPr>
        <a:xfrm>
          <a:off x="2994675" y="2284704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i="0" kern="1200" dirty="0">
              <a:solidFill>
                <a:srgbClr val="7030A0"/>
              </a:solidFill>
            </a:rPr>
            <a:t>Focus: </a:t>
          </a:r>
          <a:r>
            <a:rPr lang="en-US" sz="1300" b="0" i="0" kern="1200" dirty="0"/>
            <a:t>provide OEMs with better visibility and control over updates and features</a:t>
          </a:r>
          <a:endParaRPr lang="en-US" sz="1300" kern="1200" dirty="0"/>
        </a:p>
      </dsp:txBody>
      <dsp:txXfrm>
        <a:off x="2994675" y="2284704"/>
        <a:ext cx="2531250" cy="720000"/>
      </dsp:txXfrm>
    </dsp:sp>
    <dsp:sp modelId="{29D7FB28-88E1-4C04-BA6D-CDBE5DA89FCF}">
      <dsp:nvSpPr>
        <dsp:cNvPr id="0" name=""/>
        <dsp:cNvSpPr/>
      </dsp:nvSpPr>
      <dsp:spPr>
        <a:xfrm>
          <a:off x="6462487" y="259703"/>
          <a:ext cx="1544062" cy="15440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3436F-9A3C-4036-8939-2F200F295E2D}">
      <dsp:nvSpPr>
        <dsp:cNvPr id="0" name=""/>
        <dsp:cNvSpPr/>
      </dsp:nvSpPr>
      <dsp:spPr>
        <a:xfrm>
          <a:off x="6791550" y="588766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DCFD2-A22A-4EF6-AA42-DBE11F626C79}">
      <dsp:nvSpPr>
        <dsp:cNvPr id="0" name=""/>
        <dsp:cNvSpPr/>
      </dsp:nvSpPr>
      <dsp:spPr>
        <a:xfrm>
          <a:off x="5968893" y="2284704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i="0" kern="1200" dirty="0">
              <a:solidFill>
                <a:srgbClr val="7030A0"/>
              </a:solidFill>
            </a:rPr>
            <a:t>Goal: </a:t>
          </a:r>
          <a:r>
            <a:rPr lang="en-US" sz="1300" b="0" i="0" kern="1200" dirty="0"/>
            <a:t>propose a conceptual solution that could evolve into a full end-to-end platform</a:t>
          </a:r>
          <a:endParaRPr lang="en-US" sz="1300" kern="1200" dirty="0"/>
        </a:p>
      </dsp:txBody>
      <dsp:txXfrm>
        <a:off x="5968893" y="2284704"/>
        <a:ext cx="253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0B72C-F52E-47E4-8FF2-3C554DF3475D}">
      <dsp:nvSpPr>
        <dsp:cNvPr id="0" name=""/>
        <dsp:cNvSpPr/>
      </dsp:nvSpPr>
      <dsp:spPr>
        <a:xfrm>
          <a:off x="0" y="1354"/>
          <a:ext cx="8520600" cy="6866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D68F3-CB5B-477C-83DC-5B898E0CC36E}">
      <dsp:nvSpPr>
        <dsp:cNvPr id="0" name=""/>
        <dsp:cNvSpPr/>
      </dsp:nvSpPr>
      <dsp:spPr>
        <a:xfrm>
          <a:off x="207718" y="155856"/>
          <a:ext cx="377670" cy="377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053BC-056B-4E26-888D-D6FFA67924EA}">
      <dsp:nvSpPr>
        <dsp:cNvPr id="0" name=""/>
        <dsp:cNvSpPr/>
      </dsp:nvSpPr>
      <dsp:spPr>
        <a:xfrm>
          <a:off x="793107" y="1354"/>
          <a:ext cx="77274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0" i="1" kern="1200"/>
            <a:t>OTA Software Platform (backend + management tools)</a:t>
          </a:r>
          <a:endParaRPr lang="en-US" sz="2000" kern="1200"/>
        </a:p>
      </dsp:txBody>
      <dsp:txXfrm>
        <a:off x="793107" y="1354"/>
        <a:ext cx="7727492" cy="686673"/>
      </dsp:txXfrm>
    </dsp:sp>
    <dsp:sp modelId="{1E57711B-F57F-45AC-85C9-CAF3E1AA0B86}">
      <dsp:nvSpPr>
        <dsp:cNvPr id="0" name=""/>
        <dsp:cNvSpPr/>
      </dsp:nvSpPr>
      <dsp:spPr>
        <a:xfrm>
          <a:off x="0" y="859696"/>
          <a:ext cx="8520600" cy="6866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F71FB-20F6-4C50-ABE0-CA4F40C96AE4}">
      <dsp:nvSpPr>
        <dsp:cNvPr id="0" name=""/>
        <dsp:cNvSpPr/>
      </dsp:nvSpPr>
      <dsp:spPr>
        <a:xfrm>
          <a:off x="207718" y="1014198"/>
          <a:ext cx="377670" cy="377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8EABE-38A3-4074-9C79-60B03961308C}">
      <dsp:nvSpPr>
        <dsp:cNvPr id="0" name=""/>
        <dsp:cNvSpPr/>
      </dsp:nvSpPr>
      <dsp:spPr>
        <a:xfrm>
          <a:off x="793107" y="859696"/>
          <a:ext cx="77274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0" i="1" kern="1200"/>
            <a:t>Manages full software stack updates: firmware, apps, and features</a:t>
          </a:r>
          <a:endParaRPr lang="en-US" sz="2000" kern="1200"/>
        </a:p>
      </dsp:txBody>
      <dsp:txXfrm>
        <a:off x="793107" y="859696"/>
        <a:ext cx="7727492" cy="686673"/>
      </dsp:txXfrm>
    </dsp:sp>
    <dsp:sp modelId="{99F0684C-E13B-48CC-85A2-30C7BF729B30}">
      <dsp:nvSpPr>
        <dsp:cNvPr id="0" name=""/>
        <dsp:cNvSpPr/>
      </dsp:nvSpPr>
      <dsp:spPr>
        <a:xfrm>
          <a:off x="0" y="1718038"/>
          <a:ext cx="8520600" cy="6866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CE34E9-3A3D-476B-B9EF-A5E79F715060}">
      <dsp:nvSpPr>
        <dsp:cNvPr id="0" name=""/>
        <dsp:cNvSpPr/>
      </dsp:nvSpPr>
      <dsp:spPr>
        <a:xfrm>
          <a:off x="207718" y="1872539"/>
          <a:ext cx="377670" cy="377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7794A-3AB5-41F8-8326-24F62D89AA92}">
      <dsp:nvSpPr>
        <dsp:cNvPr id="0" name=""/>
        <dsp:cNvSpPr/>
      </dsp:nvSpPr>
      <dsp:spPr>
        <a:xfrm>
          <a:off x="793107" y="1718038"/>
          <a:ext cx="77274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0" i="1" kern="1200"/>
            <a:t>Centralized dashboard for version control, rollout monitoring, and analytics</a:t>
          </a:r>
          <a:endParaRPr lang="en-US" sz="2000" kern="1200"/>
        </a:p>
      </dsp:txBody>
      <dsp:txXfrm>
        <a:off x="793107" y="1718038"/>
        <a:ext cx="7727492" cy="686673"/>
      </dsp:txXfrm>
    </dsp:sp>
    <dsp:sp modelId="{EDB538FB-88EF-4712-9872-5BB58F4AB499}">
      <dsp:nvSpPr>
        <dsp:cNvPr id="0" name=""/>
        <dsp:cNvSpPr/>
      </dsp:nvSpPr>
      <dsp:spPr>
        <a:xfrm>
          <a:off x="0" y="2576379"/>
          <a:ext cx="8520600" cy="6866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67326-0583-40C6-AC9F-E8B19199E8DD}">
      <dsp:nvSpPr>
        <dsp:cNvPr id="0" name=""/>
        <dsp:cNvSpPr/>
      </dsp:nvSpPr>
      <dsp:spPr>
        <a:xfrm>
          <a:off x="207718" y="2730881"/>
          <a:ext cx="377670" cy="3776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98C27-7F77-4FFF-89E5-25A24B6520EA}">
      <dsp:nvSpPr>
        <dsp:cNvPr id="0" name=""/>
        <dsp:cNvSpPr/>
      </dsp:nvSpPr>
      <dsp:spPr>
        <a:xfrm>
          <a:off x="793107" y="2576379"/>
          <a:ext cx="77274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0" i="1" kern="1200"/>
            <a:t>Modular and scalable for multiple OEMs and vehicle types</a:t>
          </a:r>
          <a:endParaRPr lang="en-US" sz="2000" kern="1200"/>
        </a:p>
      </dsp:txBody>
      <dsp:txXfrm>
        <a:off x="793107" y="2576379"/>
        <a:ext cx="7727492" cy="686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cfdbd56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87cfdbd56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90D069E7-4C05-94EE-1BAE-3D175D61E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>
            <a:extLst>
              <a:ext uri="{FF2B5EF4-FFF2-40B4-BE49-F238E27FC236}">
                <a16:creationId xmlns:a16="http://schemas.microsoft.com/office/drawing/2014/main" id="{A6A3648F-01DF-7D68-6114-2782AB05B9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>
            <a:extLst>
              <a:ext uri="{FF2B5EF4-FFF2-40B4-BE49-F238E27FC236}">
                <a16:creationId xmlns:a16="http://schemas.microsoft.com/office/drawing/2014/main" id="{2FFCDAF6-634E-5950-C404-B40A7A7EBA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70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18C9BEDC-E10F-5E24-F340-B9001FDBD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>
            <a:extLst>
              <a:ext uri="{FF2B5EF4-FFF2-40B4-BE49-F238E27FC236}">
                <a16:creationId xmlns:a16="http://schemas.microsoft.com/office/drawing/2014/main" id="{47E09983-C950-E9E6-F02F-CFECD5BA9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>
            <a:extLst>
              <a:ext uri="{FF2B5EF4-FFF2-40B4-BE49-F238E27FC236}">
                <a16:creationId xmlns:a16="http://schemas.microsoft.com/office/drawing/2014/main" id="{F960E80F-4461-EDFD-7693-EB6E22C32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59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06D91759-71DE-FE77-B2AE-01F8A061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>
            <a:extLst>
              <a:ext uri="{FF2B5EF4-FFF2-40B4-BE49-F238E27FC236}">
                <a16:creationId xmlns:a16="http://schemas.microsoft.com/office/drawing/2014/main" id="{4274239E-59E2-21CA-FB29-A6B6B9CF9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>
            <a:extLst>
              <a:ext uri="{FF2B5EF4-FFF2-40B4-BE49-F238E27FC236}">
                <a16:creationId xmlns:a16="http://schemas.microsoft.com/office/drawing/2014/main" id="{58CF071E-F919-B9FC-CAE2-634CB07D66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165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cfdbd56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87cfdbd56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868BCF0A-0088-088E-0333-5290E14A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>
            <a:extLst>
              <a:ext uri="{FF2B5EF4-FFF2-40B4-BE49-F238E27FC236}">
                <a16:creationId xmlns:a16="http://schemas.microsoft.com/office/drawing/2014/main" id="{D6714309-821B-00E3-D2B0-55BF1E105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>
            <a:extLst>
              <a:ext uri="{FF2B5EF4-FFF2-40B4-BE49-F238E27FC236}">
                <a16:creationId xmlns:a16="http://schemas.microsoft.com/office/drawing/2014/main" id="{D4DD2054-429C-F943-03B3-E05C50508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16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5869E321-50D7-886A-4EFF-9B0CE1C3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>
            <a:extLst>
              <a:ext uri="{FF2B5EF4-FFF2-40B4-BE49-F238E27FC236}">
                <a16:creationId xmlns:a16="http://schemas.microsoft.com/office/drawing/2014/main" id="{F60B9665-6C13-779E-B176-492A320339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>
            <a:extLst>
              <a:ext uri="{FF2B5EF4-FFF2-40B4-BE49-F238E27FC236}">
                <a16:creationId xmlns:a16="http://schemas.microsoft.com/office/drawing/2014/main" id="{05DDBD0E-A33A-AE23-008A-20D867AD96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58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31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39" name="Google Shape;1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1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" name="Google Shape;141;p31"/>
          <p:cNvSpPr txBox="1"/>
          <p:nvPr/>
        </p:nvSpPr>
        <p:spPr>
          <a:xfrm>
            <a:off x="1924100" y="1148600"/>
            <a:ext cx="76128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Chapter III - 2025</a:t>
            </a:r>
            <a:endParaRPr sz="4000" b="0" i="0" u="none" strike="noStrike" cap="non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20731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 slide</a:t>
            </a:r>
            <a:endParaRPr sz="50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your audience and encourage them to get in touch afterwards.</a:t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" sz="4000" i="1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Wheels on fire</a:t>
            </a:r>
            <a:endParaRPr sz="4000" b="0" i="1" u="none" strike="noStrike" cap="none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5" y="404255"/>
            <a:ext cx="8520600" cy="572700"/>
          </a:xfrm>
        </p:spPr>
        <p:txBody>
          <a:bodyPr spcFirstLastPara="1" wrap="square" lIns="90000" tIns="90000" rIns="91425" bIns="90000" anchor="ctr" anchorCtr="0">
            <a:normAutofit/>
          </a:bodyPr>
          <a:lstStyle/>
          <a:p>
            <a:pPr lvl="0"/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Statement</a:t>
            </a:r>
            <a:endParaRPr lang="pt-PT" dirty="0"/>
          </a:p>
        </p:txBody>
      </p:sp>
      <p:graphicFrame>
        <p:nvGraphicFramePr>
          <p:cNvPr id="159" name="Google Shape;157;p33">
            <a:extLst>
              <a:ext uri="{FF2B5EF4-FFF2-40B4-BE49-F238E27FC236}">
                <a16:creationId xmlns:a16="http://schemas.microsoft.com/office/drawing/2014/main" id="{B764F506-9ABC-3A9E-1DD9-4A6344ECC4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787501"/>
              </p:ext>
            </p:extLst>
          </p:nvPr>
        </p:nvGraphicFramePr>
        <p:xfrm>
          <a:off x="193938" y="1316182"/>
          <a:ext cx="4080190" cy="3163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oogle Shape;162;p34">
            <a:extLst>
              <a:ext uri="{FF2B5EF4-FFF2-40B4-BE49-F238E27FC236}">
                <a16:creationId xmlns:a16="http://schemas.microsoft.com/office/drawing/2014/main" id="{9E42D55D-6EF3-B320-8D7A-E5A873B3BF9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1599992" flipH="1">
            <a:off x="0" y="364780"/>
            <a:ext cx="1262074" cy="61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 descr="Uma imagem com Veículo terrestre, veículo, edifício, carro&#10;&#10;Os conteúdos gerados por IA podem estar incorretos.">
            <a:extLst>
              <a:ext uri="{FF2B5EF4-FFF2-40B4-BE49-F238E27FC236}">
                <a16:creationId xmlns:a16="http://schemas.microsoft.com/office/drawing/2014/main" id="{0CE49B5D-22B8-AEAA-35CB-417A5B41B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0327" y="1415939"/>
            <a:ext cx="4595651" cy="29638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CC1B705B-DE23-1A62-09B9-00924E7F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>
            <a:extLst>
              <a:ext uri="{FF2B5EF4-FFF2-40B4-BE49-F238E27FC236}">
                <a16:creationId xmlns:a16="http://schemas.microsoft.com/office/drawing/2014/main" id="{A70C48E9-9C0C-9964-60FD-3607797543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6120" y="425287"/>
            <a:ext cx="5746200" cy="572700"/>
          </a:xfrm>
        </p:spPr>
        <p:txBody>
          <a:bodyPr spcFirstLastPara="1" wrap="square" lIns="90000" tIns="90000" rIns="91425" bIns="900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 dirty="0" err="1"/>
              <a:t>Initial</a:t>
            </a:r>
            <a:r>
              <a:rPr lang="pt-PT" dirty="0"/>
              <a:t> </a:t>
            </a:r>
            <a:r>
              <a:rPr lang="pt-PT" dirty="0" err="1"/>
              <a:t>Idea</a:t>
            </a:r>
            <a:endParaRPr lang="pt-PT" dirty="0"/>
          </a:p>
        </p:txBody>
      </p:sp>
      <p:sp>
        <p:nvSpPr>
          <p:cNvPr id="164" name="Google Shape;164;p34">
            <a:extLst>
              <a:ext uri="{FF2B5EF4-FFF2-40B4-BE49-F238E27FC236}">
                <a16:creationId xmlns:a16="http://schemas.microsoft.com/office/drawing/2014/main" id="{D5CD7E55-326D-F45E-4524-3747ABC0FD95}"/>
              </a:ext>
            </a:extLst>
          </p:cNvPr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rPr lang="pt-PT" sz="12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graphicFrame>
        <p:nvGraphicFramePr>
          <p:cNvPr id="166" name="CaixaDeTexto 10">
            <a:extLst>
              <a:ext uri="{FF2B5EF4-FFF2-40B4-BE49-F238E27FC236}">
                <a16:creationId xmlns:a16="http://schemas.microsoft.com/office/drawing/2014/main" id="{2FD2E6B8-2577-1A26-A7A2-FC02D4A951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734851"/>
              </p:ext>
            </p:extLst>
          </p:nvPr>
        </p:nvGraphicFramePr>
        <p:xfrm>
          <a:off x="311700" y="12082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oogle Shape;162;p34">
            <a:extLst>
              <a:ext uri="{FF2B5EF4-FFF2-40B4-BE49-F238E27FC236}">
                <a16:creationId xmlns:a16="http://schemas.microsoft.com/office/drawing/2014/main" id="{7B1B89C3-0F8B-2B35-5B6B-93738A918D1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8" flipH="1">
            <a:off x="26713" y="405551"/>
            <a:ext cx="1262074" cy="612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33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7AD8679F-003D-A0BA-9D99-049948DC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>
            <a:extLst>
              <a:ext uri="{FF2B5EF4-FFF2-40B4-BE49-F238E27FC236}">
                <a16:creationId xmlns:a16="http://schemas.microsoft.com/office/drawing/2014/main" id="{CAFDC2F0-0E98-81CB-9B7C-4831AD47B5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>
            <a:extLst>
              <a:ext uri="{FF2B5EF4-FFF2-40B4-BE49-F238E27FC236}">
                <a16:creationId xmlns:a16="http://schemas.microsoft.com/office/drawing/2014/main" id="{19E3D27C-DFED-6E83-90AD-52DC4EAE3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 sz="3000" dirty="0" err="1">
                <a:solidFill>
                  <a:schemeClr val="dk1"/>
                </a:solidFill>
              </a:rPr>
              <a:t>Architecture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4" name="Google Shape;164;p34">
            <a:extLst>
              <a:ext uri="{FF2B5EF4-FFF2-40B4-BE49-F238E27FC236}">
                <a16:creationId xmlns:a16="http://schemas.microsoft.com/office/drawing/2014/main" id="{069E587F-00C0-47E7-568B-6C82B8E826FD}"/>
              </a:ext>
            </a:extLst>
          </p:cNvPr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B25701C-3B86-4324-C2D0-85909BFD2967}"/>
              </a:ext>
            </a:extLst>
          </p:cNvPr>
          <p:cNvSpPr/>
          <p:nvPr/>
        </p:nvSpPr>
        <p:spPr>
          <a:xfrm>
            <a:off x="395947" y="977520"/>
            <a:ext cx="8516159" cy="1259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F7EF8FF-F075-6574-076F-02112D81A468}"/>
              </a:ext>
            </a:extLst>
          </p:cNvPr>
          <p:cNvSpPr/>
          <p:nvPr/>
        </p:nvSpPr>
        <p:spPr>
          <a:xfrm>
            <a:off x="395945" y="2237510"/>
            <a:ext cx="8516160" cy="240333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Imagem 17" descr="Uma imagem com captura de ecrã, diagrama, quadrado, Retângulo&#10;&#10;Os conteúdos gerados por IA podem estar incorretos.">
            <a:extLst>
              <a:ext uri="{FF2B5EF4-FFF2-40B4-BE49-F238E27FC236}">
                <a16:creationId xmlns:a16="http://schemas.microsoft.com/office/drawing/2014/main" id="{18A8E7D0-FF7D-E4A8-5EA4-2F8CABF7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4" y="1035182"/>
            <a:ext cx="814610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64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2BDCE894-6DF7-5C7C-6ACF-F8FD420A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>
            <a:extLst>
              <a:ext uri="{FF2B5EF4-FFF2-40B4-BE49-F238E27FC236}">
                <a16:creationId xmlns:a16="http://schemas.microsoft.com/office/drawing/2014/main" id="{FAAB57FE-3266-47E4-4C19-A7D803BBF6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>
            <a:extLst>
              <a:ext uri="{FF2B5EF4-FFF2-40B4-BE49-F238E27FC236}">
                <a16:creationId xmlns:a16="http://schemas.microsoft.com/office/drawing/2014/main" id="{CEB17F91-2BB6-A04F-8999-76C6A6259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lvl="0"/>
            <a:r>
              <a:rPr lang="pt-PT" sz="3200" dirty="0"/>
              <a:t>Team </a:t>
            </a:r>
            <a:r>
              <a:rPr lang="pt-PT" sz="3200" dirty="0" err="1"/>
              <a:t>Workflow</a:t>
            </a:r>
            <a:r>
              <a:rPr lang="pt-PT" sz="3200" dirty="0"/>
              <a:t> &amp; </a:t>
            </a:r>
            <a:r>
              <a:rPr lang="pt-PT" sz="3200" dirty="0" err="1"/>
              <a:t>Task</a:t>
            </a:r>
            <a:r>
              <a:rPr lang="pt-PT" sz="3200" dirty="0"/>
              <a:t> </a:t>
            </a:r>
            <a:r>
              <a:rPr lang="pt-PT" sz="3200" dirty="0" err="1"/>
              <a:t>Distribution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7" name="Imagem 6" descr="Uma imagem com Nota em post-it, texto, Produto em papel, escrita à mão&#10;&#10;Os conteúdos gerados por IA podem estar incorretos.">
            <a:extLst>
              <a:ext uri="{FF2B5EF4-FFF2-40B4-BE49-F238E27FC236}">
                <a16:creationId xmlns:a16="http://schemas.microsoft.com/office/drawing/2014/main" id="{B767ACF6-CF96-7FCE-34C5-5E7AAC28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01" t="16543" r="15656" b="6521"/>
          <a:stretch>
            <a:fillRect/>
          </a:stretch>
        </p:blipFill>
        <p:spPr>
          <a:xfrm>
            <a:off x="4815200" y="1270056"/>
            <a:ext cx="3789216" cy="2945018"/>
          </a:xfrm>
          <a:prstGeom prst="rect">
            <a:avLst/>
          </a:prstGeom>
        </p:spPr>
      </p:pic>
      <p:pic>
        <p:nvPicPr>
          <p:cNvPr id="9" name="Imagem 8" descr="Uma imagem com vestuário, Cara humana, pessoa, parede&#10;&#10;Os conteúdos gerados por IA podem estar incorretos.">
            <a:extLst>
              <a:ext uri="{FF2B5EF4-FFF2-40B4-BE49-F238E27FC236}">
                <a16:creationId xmlns:a16="http://schemas.microsoft.com/office/drawing/2014/main" id="{3C3C8205-3448-75E7-4684-E9E5F1046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342" y="1676407"/>
            <a:ext cx="3171367" cy="2378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8ADB54-38D2-12BA-ED3F-85253582AE80}"/>
              </a:ext>
            </a:extLst>
          </p:cNvPr>
          <p:cNvSpPr/>
          <p:nvPr/>
        </p:nvSpPr>
        <p:spPr>
          <a:xfrm>
            <a:off x="2164351" y="4465172"/>
            <a:ext cx="1379348" cy="3487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Hack Coach</a:t>
            </a: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2BB567CD-79F6-F48E-F695-A608F593E624}"/>
              </a:ext>
            </a:extLst>
          </p:cNvPr>
          <p:cNvSpPr/>
          <p:nvPr/>
        </p:nvSpPr>
        <p:spPr>
          <a:xfrm>
            <a:off x="2718413" y="4054932"/>
            <a:ext cx="185980" cy="41024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A144B-1CD6-81BC-29BE-EF475CBA4D21}"/>
              </a:ext>
            </a:extLst>
          </p:cNvPr>
          <p:cNvSpPr txBox="1"/>
          <p:nvPr/>
        </p:nvSpPr>
        <p:spPr>
          <a:xfrm>
            <a:off x="3638625" y="1088568"/>
            <a:ext cx="898902" cy="307777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/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ThreadX</a:t>
            </a:r>
            <a:r>
              <a:rPr lang="en-GB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1A5A90-21FB-B31E-1854-A303F9436314}"/>
              </a:ext>
            </a:extLst>
          </p:cNvPr>
          <p:cNvSpPr txBox="1"/>
          <p:nvPr/>
        </p:nvSpPr>
        <p:spPr>
          <a:xfrm>
            <a:off x="124193" y="938592"/>
            <a:ext cx="1181539" cy="738664"/>
          </a:xfrm>
          <a:custGeom>
            <a:avLst/>
            <a:gdLst>
              <a:gd name="connsiteX0" fmla="*/ 0 w 1181539"/>
              <a:gd name="connsiteY0" fmla="*/ 0 h 738664"/>
              <a:gd name="connsiteX1" fmla="*/ 590770 w 1181539"/>
              <a:gd name="connsiteY1" fmla="*/ 0 h 738664"/>
              <a:gd name="connsiteX2" fmla="*/ 1181539 w 1181539"/>
              <a:gd name="connsiteY2" fmla="*/ 0 h 738664"/>
              <a:gd name="connsiteX3" fmla="*/ 1181539 w 1181539"/>
              <a:gd name="connsiteY3" fmla="*/ 361945 h 738664"/>
              <a:gd name="connsiteX4" fmla="*/ 1181539 w 1181539"/>
              <a:gd name="connsiteY4" fmla="*/ 738664 h 738664"/>
              <a:gd name="connsiteX5" fmla="*/ 602585 w 1181539"/>
              <a:gd name="connsiteY5" fmla="*/ 738664 h 738664"/>
              <a:gd name="connsiteX6" fmla="*/ 0 w 1181539"/>
              <a:gd name="connsiteY6" fmla="*/ 738664 h 738664"/>
              <a:gd name="connsiteX7" fmla="*/ 0 w 1181539"/>
              <a:gd name="connsiteY7" fmla="*/ 354559 h 738664"/>
              <a:gd name="connsiteX8" fmla="*/ 0 w 1181539"/>
              <a:gd name="connsiteY8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1539" h="738664" extrusionOk="0">
                <a:moveTo>
                  <a:pt x="0" y="0"/>
                </a:moveTo>
                <a:cubicBezTo>
                  <a:pt x="241549" y="-6246"/>
                  <a:pt x="377377" y="25573"/>
                  <a:pt x="590770" y="0"/>
                </a:cubicBezTo>
                <a:cubicBezTo>
                  <a:pt x="804163" y="-25573"/>
                  <a:pt x="937639" y="61374"/>
                  <a:pt x="1181539" y="0"/>
                </a:cubicBezTo>
                <a:cubicBezTo>
                  <a:pt x="1183964" y="150419"/>
                  <a:pt x="1149556" y="269104"/>
                  <a:pt x="1181539" y="361945"/>
                </a:cubicBezTo>
                <a:cubicBezTo>
                  <a:pt x="1213522" y="454787"/>
                  <a:pt x="1158056" y="575010"/>
                  <a:pt x="1181539" y="738664"/>
                </a:cubicBezTo>
                <a:cubicBezTo>
                  <a:pt x="968000" y="740737"/>
                  <a:pt x="739204" y="734375"/>
                  <a:pt x="602585" y="738664"/>
                </a:cubicBezTo>
                <a:cubicBezTo>
                  <a:pt x="465966" y="742953"/>
                  <a:pt x="219304" y="701052"/>
                  <a:pt x="0" y="738664"/>
                </a:cubicBezTo>
                <a:cubicBezTo>
                  <a:pt x="-28390" y="572349"/>
                  <a:pt x="42826" y="507407"/>
                  <a:pt x="0" y="354559"/>
                </a:cubicBezTo>
                <a:cubicBezTo>
                  <a:pt x="-42826" y="201712"/>
                  <a:pt x="35866" y="88444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Arch &amp; Dev &amp; Team Coordinate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63C344-C95B-87BA-36C3-C0C74ACE8C6A}"/>
              </a:ext>
            </a:extLst>
          </p:cNvPr>
          <p:cNvSpPr txBox="1"/>
          <p:nvPr/>
        </p:nvSpPr>
        <p:spPr>
          <a:xfrm>
            <a:off x="1929738" y="947379"/>
            <a:ext cx="1459824" cy="307777"/>
          </a:xfrm>
          <a:custGeom>
            <a:avLst/>
            <a:gdLst>
              <a:gd name="connsiteX0" fmla="*/ 0 w 1459824"/>
              <a:gd name="connsiteY0" fmla="*/ 0 h 307777"/>
              <a:gd name="connsiteX1" fmla="*/ 515804 w 1459824"/>
              <a:gd name="connsiteY1" fmla="*/ 0 h 307777"/>
              <a:gd name="connsiteX2" fmla="*/ 958618 w 1459824"/>
              <a:gd name="connsiteY2" fmla="*/ 0 h 307777"/>
              <a:gd name="connsiteX3" fmla="*/ 1459824 w 1459824"/>
              <a:gd name="connsiteY3" fmla="*/ 0 h 307777"/>
              <a:gd name="connsiteX4" fmla="*/ 1459824 w 1459824"/>
              <a:gd name="connsiteY4" fmla="*/ 307777 h 307777"/>
              <a:gd name="connsiteX5" fmla="*/ 1002412 w 1459824"/>
              <a:gd name="connsiteY5" fmla="*/ 307777 h 307777"/>
              <a:gd name="connsiteX6" fmla="*/ 545001 w 1459824"/>
              <a:gd name="connsiteY6" fmla="*/ 307777 h 307777"/>
              <a:gd name="connsiteX7" fmla="*/ 0 w 1459824"/>
              <a:gd name="connsiteY7" fmla="*/ 307777 h 307777"/>
              <a:gd name="connsiteX8" fmla="*/ 0 w 1459824"/>
              <a:gd name="connsiteY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9824" h="307777" extrusionOk="0">
                <a:moveTo>
                  <a:pt x="0" y="0"/>
                </a:moveTo>
                <a:cubicBezTo>
                  <a:pt x="237505" y="-53827"/>
                  <a:pt x="291485" y="1836"/>
                  <a:pt x="515804" y="0"/>
                </a:cubicBezTo>
                <a:cubicBezTo>
                  <a:pt x="740123" y="-1836"/>
                  <a:pt x="784226" y="8742"/>
                  <a:pt x="958618" y="0"/>
                </a:cubicBezTo>
                <a:cubicBezTo>
                  <a:pt x="1133010" y="-8742"/>
                  <a:pt x="1252172" y="51640"/>
                  <a:pt x="1459824" y="0"/>
                </a:cubicBezTo>
                <a:cubicBezTo>
                  <a:pt x="1476518" y="95369"/>
                  <a:pt x="1452097" y="155487"/>
                  <a:pt x="1459824" y="307777"/>
                </a:cubicBezTo>
                <a:cubicBezTo>
                  <a:pt x="1284368" y="321291"/>
                  <a:pt x="1198939" y="265342"/>
                  <a:pt x="1002412" y="307777"/>
                </a:cubicBezTo>
                <a:cubicBezTo>
                  <a:pt x="805885" y="350212"/>
                  <a:pt x="772708" y="283986"/>
                  <a:pt x="545001" y="307777"/>
                </a:cubicBezTo>
                <a:cubicBezTo>
                  <a:pt x="317294" y="331568"/>
                  <a:pt x="185354" y="301244"/>
                  <a:pt x="0" y="307777"/>
                </a:cubicBezTo>
                <a:cubicBezTo>
                  <a:pt x="-34200" y="164092"/>
                  <a:pt x="4470" y="126956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Q.A &amp; Docker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2523864-F815-C9F5-525F-8ACECFA3F469}"/>
              </a:ext>
            </a:extLst>
          </p:cNvPr>
          <p:cNvSpPr/>
          <p:nvPr/>
        </p:nvSpPr>
        <p:spPr>
          <a:xfrm rot="4637826" flipV="1">
            <a:off x="334260" y="972885"/>
            <a:ext cx="1714538" cy="1126983"/>
          </a:xfrm>
          <a:prstGeom prst="arc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AD730D3-4F12-562C-3FDF-B56EC13C42FB}"/>
              </a:ext>
            </a:extLst>
          </p:cNvPr>
          <p:cNvSpPr/>
          <p:nvPr/>
        </p:nvSpPr>
        <p:spPr>
          <a:xfrm rot="4637826" flipH="1">
            <a:off x="345311" y="1391974"/>
            <a:ext cx="2424838" cy="2090372"/>
          </a:xfrm>
          <a:prstGeom prst="arc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C0A455A-B0FF-4821-7ABA-C894262BD78D}"/>
              </a:ext>
            </a:extLst>
          </p:cNvPr>
          <p:cNvSpPr/>
          <p:nvPr/>
        </p:nvSpPr>
        <p:spPr>
          <a:xfrm rot="1938133">
            <a:off x="3151114" y="1289110"/>
            <a:ext cx="697171" cy="2110848"/>
          </a:xfrm>
          <a:prstGeom prst="arc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85CB3C-2FD6-276F-1815-181F8F77089B}"/>
              </a:ext>
            </a:extLst>
          </p:cNvPr>
          <p:cNvSpPr txBox="1"/>
          <p:nvPr/>
        </p:nvSpPr>
        <p:spPr>
          <a:xfrm>
            <a:off x="40019" y="2571751"/>
            <a:ext cx="1005267" cy="523220"/>
          </a:xfrm>
          <a:custGeom>
            <a:avLst/>
            <a:gdLst>
              <a:gd name="connsiteX0" fmla="*/ 0 w 1005267"/>
              <a:gd name="connsiteY0" fmla="*/ 0 h 523220"/>
              <a:gd name="connsiteX1" fmla="*/ 522739 w 1005267"/>
              <a:gd name="connsiteY1" fmla="*/ 0 h 523220"/>
              <a:gd name="connsiteX2" fmla="*/ 1005267 w 1005267"/>
              <a:gd name="connsiteY2" fmla="*/ 0 h 523220"/>
              <a:gd name="connsiteX3" fmla="*/ 1005267 w 1005267"/>
              <a:gd name="connsiteY3" fmla="*/ 523220 h 523220"/>
              <a:gd name="connsiteX4" fmla="*/ 522739 w 1005267"/>
              <a:gd name="connsiteY4" fmla="*/ 523220 h 523220"/>
              <a:gd name="connsiteX5" fmla="*/ 0 w 1005267"/>
              <a:gd name="connsiteY5" fmla="*/ 523220 h 523220"/>
              <a:gd name="connsiteX6" fmla="*/ 0 w 1005267"/>
              <a:gd name="connsiteY6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5267" h="523220" extrusionOk="0">
                <a:moveTo>
                  <a:pt x="0" y="0"/>
                </a:moveTo>
                <a:cubicBezTo>
                  <a:pt x="193172" y="-18015"/>
                  <a:pt x="362456" y="35964"/>
                  <a:pt x="522739" y="0"/>
                </a:cubicBezTo>
                <a:cubicBezTo>
                  <a:pt x="683022" y="-35964"/>
                  <a:pt x="781652" y="57867"/>
                  <a:pt x="1005267" y="0"/>
                </a:cubicBezTo>
                <a:cubicBezTo>
                  <a:pt x="1048816" y="205244"/>
                  <a:pt x="953200" y="322866"/>
                  <a:pt x="1005267" y="523220"/>
                </a:cubicBezTo>
                <a:cubicBezTo>
                  <a:pt x="885858" y="526523"/>
                  <a:pt x="672576" y="476768"/>
                  <a:pt x="522739" y="523220"/>
                </a:cubicBezTo>
                <a:cubicBezTo>
                  <a:pt x="372902" y="569672"/>
                  <a:pt x="146060" y="495475"/>
                  <a:pt x="0" y="523220"/>
                </a:cubicBezTo>
                <a:cubicBezTo>
                  <a:pt x="-5752" y="268981"/>
                  <a:pt x="61012" y="256794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 Android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09D437A-6974-66BC-7F28-CA3757E29CD5}"/>
              </a:ext>
            </a:extLst>
          </p:cNvPr>
          <p:cNvSpPr/>
          <p:nvPr/>
        </p:nvSpPr>
        <p:spPr>
          <a:xfrm rot="7531350" flipH="1">
            <a:off x="2311132" y="884643"/>
            <a:ext cx="867256" cy="1468409"/>
          </a:xfrm>
          <a:prstGeom prst="arc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90DE0279-36BF-AE17-C757-3167B035713A}"/>
              </a:ext>
            </a:extLst>
          </p:cNvPr>
          <p:cNvSpPr/>
          <p:nvPr/>
        </p:nvSpPr>
        <p:spPr>
          <a:xfrm rot="4637826" flipV="1">
            <a:off x="2216367" y="458709"/>
            <a:ext cx="1564762" cy="4096047"/>
          </a:xfrm>
          <a:prstGeom prst="arc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99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1262075" y="404255"/>
            <a:ext cx="8520600" cy="572700"/>
          </a:xfrm>
        </p:spPr>
        <p:txBody>
          <a:bodyPr spcFirstLastPara="1" wrap="square" lIns="90000" tIns="90000" rIns="91425" bIns="900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Product</a:t>
            </a:r>
            <a:r>
              <a:rPr lang="pt-PT" dirty="0"/>
              <a:t> / </a:t>
            </a:r>
            <a:r>
              <a:rPr lang="pt-PT" dirty="0" err="1"/>
              <a:t>Service</a:t>
            </a:r>
            <a:endParaRPr lang="pt-PT" dirty="0"/>
          </a:p>
        </p:txBody>
      </p:sp>
      <p:graphicFrame>
        <p:nvGraphicFramePr>
          <p:cNvPr id="173" name="Google Shape;171;p35">
            <a:extLst>
              <a:ext uri="{FF2B5EF4-FFF2-40B4-BE49-F238E27FC236}">
                <a16:creationId xmlns:a16="http://schemas.microsoft.com/office/drawing/2014/main" id="{34BD7220-F3C3-3E6A-39BB-DB28983FDE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599105"/>
              </p:ext>
            </p:extLst>
          </p:nvPr>
        </p:nvGraphicFramePr>
        <p:xfrm>
          <a:off x="311700" y="12082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oogle Shape;169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1599992" flipH="1">
            <a:off x="0" y="364780"/>
            <a:ext cx="1262074" cy="61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E90AABDC-F81B-20DB-DFD7-2155B523F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>
            <a:extLst>
              <a:ext uri="{FF2B5EF4-FFF2-40B4-BE49-F238E27FC236}">
                <a16:creationId xmlns:a16="http://schemas.microsoft.com/office/drawing/2014/main" id="{A8CE4D56-A780-AA36-C791-AE8F80BAC9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>
            <a:extLst>
              <a:ext uri="{FF2B5EF4-FFF2-40B4-BE49-F238E27FC236}">
                <a16:creationId xmlns:a16="http://schemas.microsoft.com/office/drawing/2014/main" id="{4DCA6775-8E8C-82D4-DAA9-8AFAC9FAA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lvl="0"/>
            <a:r>
              <a:rPr lang="pt-PT" sz="3200" dirty="0"/>
              <a:t>Demo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4" name="Google Shape;164;p34">
            <a:extLst>
              <a:ext uri="{FF2B5EF4-FFF2-40B4-BE49-F238E27FC236}">
                <a16:creationId xmlns:a16="http://schemas.microsoft.com/office/drawing/2014/main" id="{E9EFE326-0840-BEC5-D724-5016F3FC0FCF}"/>
              </a:ext>
            </a:extLst>
          </p:cNvPr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VID_20251002_033837">
            <a:hlinkClick r:id="" action="ppaction://media"/>
            <a:extLst>
              <a:ext uri="{FF2B5EF4-FFF2-40B4-BE49-F238E27FC236}">
                <a16:creationId xmlns:a16="http://schemas.microsoft.com/office/drawing/2014/main" id="{40E881FA-29F2-A51D-0E9A-78BCE63795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123" y="985691"/>
            <a:ext cx="6840085" cy="38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3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BEEDD5F5-860D-C37F-A4CE-097D15E2D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>
            <a:extLst>
              <a:ext uri="{FF2B5EF4-FFF2-40B4-BE49-F238E27FC236}">
                <a16:creationId xmlns:a16="http://schemas.microsoft.com/office/drawing/2014/main" id="{924E6EE0-707E-3359-6B74-567A961827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>
            <a:extLst>
              <a:ext uri="{FF2B5EF4-FFF2-40B4-BE49-F238E27FC236}">
                <a16:creationId xmlns:a16="http://schemas.microsoft.com/office/drawing/2014/main" id="{35F3D1B0-2029-3572-29FF-069C769A4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lvl="0"/>
            <a:r>
              <a:rPr lang="pt-PT" sz="3200" dirty="0" err="1"/>
              <a:t>Problems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4" name="Google Shape;164;p34">
            <a:extLst>
              <a:ext uri="{FF2B5EF4-FFF2-40B4-BE49-F238E27FC236}">
                <a16:creationId xmlns:a16="http://schemas.microsoft.com/office/drawing/2014/main" id="{12ABCAFC-CC53-4B8E-F8EC-07BBC11885A2}"/>
              </a:ext>
            </a:extLst>
          </p:cNvPr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18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</a:t>
            </a: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883715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200</Words>
  <Application>Microsoft Office PowerPoint</Application>
  <PresentationFormat>On-screen Show (16:9)</PresentationFormat>
  <Paragraphs>33</Paragraphs>
  <Slides>10</Slides>
  <Notes>10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</vt:lpstr>
      <vt:lpstr>Helvetica Neue Light</vt:lpstr>
      <vt:lpstr>Arial</vt:lpstr>
      <vt:lpstr>Audiowide</vt:lpstr>
      <vt:lpstr>Simple Light</vt:lpstr>
      <vt:lpstr>Simple Light</vt:lpstr>
      <vt:lpstr>PowerPoint Presentation</vt:lpstr>
      <vt:lpstr>PowerPoint Presentation</vt:lpstr>
      <vt:lpstr>Problem Statement</vt:lpstr>
      <vt:lpstr>Initial Idea</vt:lpstr>
      <vt:lpstr>Architecture</vt:lpstr>
      <vt:lpstr>Team Workflow &amp; Task Distribution</vt:lpstr>
      <vt:lpstr>The Product / Service</vt:lpstr>
      <vt:lpstr>Demo</vt:lpstr>
      <vt:lpstr>Problems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Ivo Pinela</dc:creator>
  <cp:lastModifiedBy>Chantre, José</cp:lastModifiedBy>
  <cp:revision>8</cp:revision>
  <dcterms:modified xsi:type="dcterms:W3CDTF">2025-10-02T09:28:24Z</dcterms:modified>
</cp:coreProperties>
</file>